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BFA9FC-6A35-446E-8FB8-23ED43D73D4B}" v="2" dt="2023-07-20T01:21:32.8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44" autoAdjust="0"/>
    <p:restoredTop sz="94660"/>
  </p:normalViewPr>
  <p:slideViewPr>
    <p:cSldViewPr snapToGrid="0">
      <p:cViewPr varScale="1">
        <p:scale>
          <a:sx n="99" d="100"/>
          <a:sy n="99" d="100"/>
        </p:scale>
        <p:origin x="78"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elia Siljanovska" userId="6c9578660c257a98" providerId="LiveId" clId="{24BFA9FC-6A35-446E-8FB8-23ED43D73D4B}"/>
    <pc:docChg chg="undo redo custSel modSld">
      <pc:chgData name="Amelia Siljanovska" userId="6c9578660c257a98" providerId="LiveId" clId="{24BFA9FC-6A35-446E-8FB8-23ED43D73D4B}" dt="2023-07-20T01:23:34.291" v="1099" actId="113"/>
      <pc:docMkLst>
        <pc:docMk/>
      </pc:docMkLst>
      <pc:sldChg chg="addSp delSp modSp mod">
        <pc:chgData name="Amelia Siljanovska" userId="6c9578660c257a98" providerId="LiveId" clId="{24BFA9FC-6A35-446E-8FB8-23ED43D73D4B}" dt="2023-07-20T01:23:34.291" v="1099" actId="113"/>
        <pc:sldMkLst>
          <pc:docMk/>
          <pc:sldMk cId="959814138" sldId="256"/>
        </pc:sldMkLst>
        <pc:spChg chg="mod">
          <ac:chgData name="Amelia Siljanovska" userId="6c9578660c257a98" providerId="LiveId" clId="{24BFA9FC-6A35-446E-8FB8-23ED43D73D4B}" dt="2023-07-20T01:04:56.168" v="1" actId="14100"/>
          <ac:spMkLst>
            <pc:docMk/>
            <pc:sldMk cId="959814138" sldId="256"/>
            <ac:spMk id="11" creationId="{01608A65-8CA1-B803-2D8E-EEE9B4EFC7A5}"/>
          </ac:spMkLst>
        </pc:spChg>
        <pc:spChg chg="mod">
          <ac:chgData name="Amelia Siljanovska" userId="6c9578660c257a98" providerId="LiveId" clId="{24BFA9FC-6A35-446E-8FB8-23ED43D73D4B}" dt="2023-07-20T01:04:56.168" v="1" actId="14100"/>
          <ac:spMkLst>
            <pc:docMk/>
            <pc:sldMk cId="959814138" sldId="256"/>
            <ac:spMk id="12" creationId="{5CC7B800-BAA6-253C-893C-C76F565AC464}"/>
          </ac:spMkLst>
        </pc:spChg>
        <pc:spChg chg="mod">
          <ac:chgData name="Amelia Siljanovska" userId="6c9578660c257a98" providerId="LiveId" clId="{24BFA9FC-6A35-446E-8FB8-23ED43D73D4B}" dt="2023-07-20T01:04:56.168" v="1" actId="14100"/>
          <ac:spMkLst>
            <pc:docMk/>
            <pc:sldMk cId="959814138" sldId="256"/>
            <ac:spMk id="13" creationId="{59051E57-E346-2DB6-8727-56EEE0E3D384}"/>
          </ac:spMkLst>
        </pc:spChg>
        <pc:spChg chg="mod">
          <ac:chgData name="Amelia Siljanovska" userId="6c9578660c257a98" providerId="LiveId" clId="{24BFA9FC-6A35-446E-8FB8-23ED43D73D4B}" dt="2023-07-20T01:04:56.168" v="1" actId="14100"/>
          <ac:spMkLst>
            <pc:docMk/>
            <pc:sldMk cId="959814138" sldId="256"/>
            <ac:spMk id="14" creationId="{F69883A4-9330-1CC6-B854-D6DA065D9152}"/>
          </ac:spMkLst>
        </pc:spChg>
        <pc:spChg chg="mod">
          <ac:chgData name="Amelia Siljanovska" userId="6c9578660c257a98" providerId="LiveId" clId="{24BFA9FC-6A35-446E-8FB8-23ED43D73D4B}" dt="2023-07-20T01:20:15.905" v="1060" actId="1036"/>
          <ac:spMkLst>
            <pc:docMk/>
            <pc:sldMk cId="959814138" sldId="256"/>
            <ac:spMk id="15" creationId="{1FA82BCD-861A-4B99-1AFE-6BFAEFB6D855}"/>
          </ac:spMkLst>
        </pc:spChg>
        <pc:spChg chg="mod">
          <ac:chgData name="Amelia Siljanovska" userId="6c9578660c257a98" providerId="LiveId" clId="{24BFA9FC-6A35-446E-8FB8-23ED43D73D4B}" dt="2023-07-20T01:20:15.905" v="1060" actId="1036"/>
          <ac:spMkLst>
            <pc:docMk/>
            <pc:sldMk cId="959814138" sldId="256"/>
            <ac:spMk id="16" creationId="{EC5607AD-3AFB-DEE9-9D9C-D6D67344F4DB}"/>
          </ac:spMkLst>
        </pc:spChg>
        <pc:spChg chg="mod">
          <ac:chgData name="Amelia Siljanovska" userId="6c9578660c257a98" providerId="LiveId" clId="{24BFA9FC-6A35-446E-8FB8-23ED43D73D4B}" dt="2023-07-20T01:04:56.168" v="1" actId="14100"/>
          <ac:spMkLst>
            <pc:docMk/>
            <pc:sldMk cId="959814138" sldId="256"/>
            <ac:spMk id="17" creationId="{0DDE2818-C6E2-F332-2EFF-622F5D50788F}"/>
          </ac:spMkLst>
        </pc:spChg>
        <pc:spChg chg="mod">
          <ac:chgData name="Amelia Siljanovska" userId="6c9578660c257a98" providerId="LiveId" clId="{24BFA9FC-6A35-446E-8FB8-23ED43D73D4B}" dt="2023-07-20T01:04:56.168" v="1" actId="14100"/>
          <ac:spMkLst>
            <pc:docMk/>
            <pc:sldMk cId="959814138" sldId="256"/>
            <ac:spMk id="18" creationId="{58FE2E8F-0075-3D1F-F81B-05359B434697}"/>
          </ac:spMkLst>
        </pc:spChg>
        <pc:spChg chg="mod">
          <ac:chgData name="Amelia Siljanovska" userId="6c9578660c257a98" providerId="LiveId" clId="{24BFA9FC-6A35-446E-8FB8-23ED43D73D4B}" dt="2023-07-20T01:04:56.168" v="1" actId="14100"/>
          <ac:spMkLst>
            <pc:docMk/>
            <pc:sldMk cId="959814138" sldId="256"/>
            <ac:spMk id="19" creationId="{EDD77278-2839-793B-F1DE-72961CFBB0A4}"/>
          </ac:spMkLst>
        </pc:spChg>
        <pc:spChg chg="mod">
          <ac:chgData name="Amelia Siljanovska" userId="6c9578660c257a98" providerId="LiveId" clId="{24BFA9FC-6A35-446E-8FB8-23ED43D73D4B}" dt="2023-07-20T01:04:56.168" v="1" actId="14100"/>
          <ac:spMkLst>
            <pc:docMk/>
            <pc:sldMk cId="959814138" sldId="256"/>
            <ac:spMk id="20" creationId="{B1C61AC1-9334-73D1-E2BC-E50A8B191BFC}"/>
          </ac:spMkLst>
        </pc:spChg>
        <pc:spChg chg="mod">
          <ac:chgData name="Amelia Siljanovska" userId="6c9578660c257a98" providerId="LiveId" clId="{24BFA9FC-6A35-446E-8FB8-23ED43D73D4B}" dt="2023-07-20T01:04:56.168" v="1" actId="14100"/>
          <ac:spMkLst>
            <pc:docMk/>
            <pc:sldMk cId="959814138" sldId="256"/>
            <ac:spMk id="21" creationId="{1051AC9F-3D95-0625-F734-70FB311BF308}"/>
          </ac:spMkLst>
        </pc:spChg>
        <pc:spChg chg="mod">
          <ac:chgData name="Amelia Siljanovska" userId="6c9578660c257a98" providerId="LiveId" clId="{24BFA9FC-6A35-446E-8FB8-23ED43D73D4B}" dt="2023-07-20T01:04:56.168" v="1" actId="14100"/>
          <ac:spMkLst>
            <pc:docMk/>
            <pc:sldMk cId="959814138" sldId="256"/>
            <ac:spMk id="22" creationId="{6595D064-D16B-47F3-E20A-19EC4A1140FD}"/>
          </ac:spMkLst>
        </pc:spChg>
        <pc:spChg chg="mod">
          <ac:chgData name="Amelia Siljanovska" userId="6c9578660c257a98" providerId="LiveId" clId="{24BFA9FC-6A35-446E-8FB8-23ED43D73D4B}" dt="2023-07-20T01:04:56.168" v="1" actId="14100"/>
          <ac:spMkLst>
            <pc:docMk/>
            <pc:sldMk cId="959814138" sldId="256"/>
            <ac:spMk id="23" creationId="{E687C5D1-D179-3029-432D-37CF09223673}"/>
          </ac:spMkLst>
        </pc:spChg>
        <pc:spChg chg="mod">
          <ac:chgData name="Amelia Siljanovska" userId="6c9578660c257a98" providerId="LiveId" clId="{24BFA9FC-6A35-446E-8FB8-23ED43D73D4B}" dt="2023-07-20T01:04:56.168" v="1" actId="14100"/>
          <ac:spMkLst>
            <pc:docMk/>
            <pc:sldMk cId="959814138" sldId="256"/>
            <ac:spMk id="27" creationId="{F91A3348-CB9B-75DD-A4E2-0F9793173480}"/>
          </ac:spMkLst>
        </pc:spChg>
        <pc:spChg chg="mod">
          <ac:chgData name="Amelia Siljanovska" userId="6c9578660c257a98" providerId="LiveId" clId="{24BFA9FC-6A35-446E-8FB8-23ED43D73D4B}" dt="2023-07-20T01:04:56.168" v="1" actId="14100"/>
          <ac:spMkLst>
            <pc:docMk/>
            <pc:sldMk cId="959814138" sldId="256"/>
            <ac:spMk id="31" creationId="{21C0A479-2A24-C689-8D48-810345A98E11}"/>
          </ac:spMkLst>
        </pc:spChg>
        <pc:spChg chg="mod">
          <ac:chgData name="Amelia Siljanovska" userId="6c9578660c257a98" providerId="LiveId" clId="{24BFA9FC-6A35-446E-8FB8-23ED43D73D4B}" dt="2023-07-20T01:04:56.168" v="1" actId="14100"/>
          <ac:spMkLst>
            <pc:docMk/>
            <pc:sldMk cId="959814138" sldId="256"/>
            <ac:spMk id="35" creationId="{F0577A94-57CC-290E-8665-5C293FE98EBC}"/>
          </ac:spMkLst>
        </pc:spChg>
        <pc:spChg chg="mod">
          <ac:chgData name="Amelia Siljanovska" userId="6c9578660c257a98" providerId="LiveId" clId="{24BFA9FC-6A35-446E-8FB8-23ED43D73D4B}" dt="2023-07-20T01:20:15.905" v="1060" actId="1036"/>
          <ac:spMkLst>
            <pc:docMk/>
            <pc:sldMk cId="959814138" sldId="256"/>
            <ac:spMk id="39" creationId="{6934E16B-7CC9-F5BE-B42B-D6068B0B19A2}"/>
          </ac:spMkLst>
        </pc:spChg>
        <pc:spChg chg="mod">
          <ac:chgData name="Amelia Siljanovska" userId="6c9578660c257a98" providerId="LiveId" clId="{24BFA9FC-6A35-446E-8FB8-23ED43D73D4B}" dt="2023-07-20T01:20:15.905" v="1060" actId="1036"/>
          <ac:spMkLst>
            <pc:docMk/>
            <pc:sldMk cId="959814138" sldId="256"/>
            <ac:spMk id="43" creationId="{D4549A66-5256-C7F4-6AF7-4D0F78DFC565}"/>
          </ac:spMkLst>
        </pc:spChg>
        <pc:spChg chg="mod">
          <ac:chgData name="Amelia Siljanovska" userId="6c9578660c257a98" providerId="LiveId" clId="{24BFA9FC-6A35-446E-8FB8-23ED43D73D4B}" dt="2023-07-20T01:04:56.168" v="1" actId="14100"/>
          <ac:spMkLst>
            <pc:docMk/>
            <pc:sldMk cId="959814138" sldId="256"/>
            <ac:spMk id="51" creationId="{51BB18D6-B889-6857-96E7-DDF8A805C903}"/>
          </ac:spMkLst>
        </pc:spChg>
        <pc:spChg chg="mod">
          <ac:chgData name="Amelia Siljanovska" userId="6c9578660c257a98" providerId="LiveId" clId="{24BFA9FC-6A35-446E-8FB8-23ED43D73D4B}" dt="2023-07-20T01:04:56.168" v="1" actId="14100"/>
          <ac:spMkLst>
            <pc:docMk/>
            <pc:sldMk cId="959814138" sldId="256"/>
            <ac:spMk id="55" creationId="{95CF2972-4C92-DFF6-A213-3330660373DC}"/>
          </ac:spMkLst>
        </pc:spChg>
        <pc:spChg chg="mod">
          <ac:chgData name="Amelia Siljanovska" userId="6c9578660c257a98" providerId="LiveId" clId="{24BFA9FC-6A35-446E-8FB8-23ED43D73D4B}" dt="2023-07-20T01:04:56.168" v="1" actId="14100"/>
          <ac:spMkLst>
            <pc:docMk/>
            <pc:sldMk cId="959814138" sldId="256"/>
            <ac:spMk id="56" creationId="{D88D8EDC-D42B-BDF1-434F-223426E0ED62}"/>
          </ac:spMkLst>
        </pc:spChg>
        <pc:spChg chg="mod">
          <ac:chgData name="Amelia Siljanovska" userId="6c9578660c257a98" providerId="LiveId" clId="{24BFA9FC-6A35-446E-8FB8-23ED43D73D4B}" dt="2023-07-20T01:04:56.168" v="1" actId="14100"/>
          <ac:spMkLst>
            <pc:docMk/>
            <pc:sldMk cId="959814138" sldId="256"/>
            <ac:spMk id="57" creationId="{FAC2AA3F-A756-17CA-1B87-8B2420A06C8D}"/>
          </ac:spMkLst>
        </pc:spChg>
        <pc:spChg chg="mod">
          <ac:chgData name="Amelia Siljanovska" userId="6c9578660c257a98" providerId="LiveId" clId="{24BFA9FC-6A35-446E-8FB8-23ED43D73D4B}" dt="2023-07-20T01:04:56.168" v="1" actId="14100"/>
          <ac:spMkLst>
            <pc:docMk/>
            <pc:sldMk cId="959814138" sldId="256"/>
            <ac:spMk id="58" creationId="{03730B58-EAF6-3EB8-FAC6-1EA96912BDCF}"/>
          </ac:spMkLst>
        </pc:spChg>
        <pc:spChg chg="mod">
          <ac:chgData name="Amelia Siljanovska" userId="6c9578660c257a98" providerId="LiveId" clId="{24BFA9FC-6A35-446E-8FB8-23ED43D73D4B}" dt="2023-07-20T01:04:56.168" v="1" actId="14100"/>
          <ac:spMkLst>
            <pc:docMk/>
            <pc:sldMk cId="959814138" sldId="256"/>
            <ac:spMk id="59" creationId="{D6677AAA-7E6B-6105-A7D6-A85688935D3F}"/>
          </ac:spMkLst>
        </pc:spChg>
        <pc:spChg chg="mod">
          <ac:chgData name="Amelia Siljanovska" userId="6c9578660c257a98" providerId="LiveId" clId="{24BFA9FC-6A35-446E-8FB8-23ED43D73D4B}" dt="2023-07-20T01:04:56.168" v="1" actId="14100"/>
          <ac:spMkLst>
            <pc:docMk/>
            <pc:sldMk cId="959814138" sldId="256"/>
            <ac:spMk id="60" creationId="{FD414212-FF4A-94F5-A436-782B7FCA9657}"/>
          </ac:spMkLst>
        </pc:spChg>
        <pc:spChg chg="mod">
          <ac:chgData name="Amelia Siljanovska" userId="6c9578660c257a98" providerId="LiveId" clId="{24BFA9FC-6A35-446E-8FB8-23ED43D73D4B}" dt="2023-07-20T01:20:15.905" v="1060" actId="1036"/>
          <ac:spMkLst>
            <pc:docMk/>
            <pc:sldMk cId="959814138" sldId="256"/>
            <ac:spMk id="61" creationId="{2B9DFC60-3261-998C-8048-73AB825E0903}"/>
          </ac:spMkLst>
        </pc:spChg>
        <pc:spChg chg="mod">
          <ac:chgData name="Amelia Siljanovska" userId="6c9578660c257a98" providerId="LiveId" clId="{24BFA9FC-6A35-446E-8FB8-23ED43D73D4B}" dt="2023-07-20T01:20:15.905" v="1060" actId="1036"/>
          <ac:spMkLst>
            <pc:docMk/>
            <pc:sldMk cId="959814138" sldId="256"/>
            <ac:spMk id="62" creationId="{59AE7C8B-F271-8E77-D0CE-0B430D915B5A}"/>
          </ac:spMkLst>
        </pc:spChg>
        <pc:spChg chg="mod">
          <ac:chgData name="Amelia Siljanovska" userId="6c9578660c257a98" providerId="LiveId" clId="{24BFA9FC-6A35-446E-8FB8-23ED43D73D4B}" dt="2023-07-20T01:20:15.905" v="1060" actId="1036"/>
          <ac:spMkLst>
            <pc:docMk/>
            <pc:sldMk cId="959814138" sldId="256"/>
            <ac:spMk id="63" creationId="{24DB4B06-12CC-FB45-169B-B0A3B5CECBAD}"/>
          </ac:spMkLst>
        </pc:spChg>
        <pc:spChg chg="mod">
          <ac:chgData name="Amelia Siljanovska" userId="6c9578660c257a98" providerId="LiveId" clId="{24BFA9FC-6A35-446E-8FB8-23ED43D73D4B}" dt="2023-07-20T01:20:15.905" v="1060" actId="1036"/>
          <ac:spMkLst>
            <pc:docMk/>
            <pc:sldMk cId="959814138" sldId="256"/>
            <ac:spMk id="64" creationId="{4083FB92-C6AB-93BB-400E-42D0CE9AAF5E}"/>
          </ac:spMkLst>
        </pc:spChg>
        <pc:spChg chg="mod">
          <ac:chgData name="Amelia Siljanovska" userId="6c9578660c257a98" providerId="LiveId" clId="{24BFA9FC-6A35-446E-8FB8-23ED43D73D4B}" dt="2023-07-20T01:20:15.905" v="1060" actId="1036"/>
          <ac:spMkLst>
            <pc:docMk/>
            <pc:sldMk cId="959814138" sldId="256"/>
            <ac:spMk id="65" creationId="{BE763D2B-1E8C-85E7-68B2-344A0E642318}"/>
          </ac:spMkLst>
        </pc:spChg>
        <pc:spChg chg="mod">
          <ac:chgData name="Amelia Siljanovska" userId="6c9578660c257a98" providerId="LiveId" clId="{24BFA9FC-6A35-446E-8FB8-23ED43D73D4B}" dt="2023-07-20T01:20:15.905" v="1060" actId="1036"/>
          <ac:spMkLst>
            <pc:docMk/>
            <pc:sldMk cId="959814138" sldId="256"/>
            <ac:spMk id="66" creationId="{7079488E-AA6F-16F6-9C8B-06E64967C90A}"/>
          </ac:spMkLst>
        </pc:spChg>
        <pc:spChg chg="mod">
          <ac:chgData name="Amelia Siljanovska" userId="6c9578660c257a98" providerId="LiveId" clId="{24BFA9FC-6A35-446E-8FB8-23ED43D73D4B}" dt="2023-07-20T01:04:56.168" v="1" actId="14100"/>
          <ac:spMkLst>
            <pc:docMk/>
            <pc:sldMk cId="959814138" sldId="256"/>
            <ac:spMk id="67" creationId="{DF08F9DC-667A-E4E5-14C2-22682D6F569F}"/>
          </ac:spMkLst>
        </pc:spChg>
        <pc:spChg chg="mod">
          <ac:chgData name="Amelia Siljanovska" userId="6c9578660c257a98" providerId="LiveId" clId="{24BFA9FC-6A35-446E-8FB8-23ED43D73D4B}" dt="2023-07-20T01:04:56.168" v="1" actId="14100"/>
          <ac:spMkLst>
            <pc:docMk/>
            <pc:sldMk cId="959814138" sldId="256"/>
            <ac:spMk id="68" creationId="{0BD1D819-4FED-77C4-BAB7-8ACBF8F4B693}"/>
          </ac:spMkLst>
        </pc:spChg>
        <pc:spChg chg="mod">
          <ac:chgData name="Amelia Siljanovska" userId="6c9578660c257a98" providerId="LiveId" clId="{24BFA9FC-6A35-446E-8FB8-23ED43D73D4B}" dt="2023-07-20T01:04:56.168" v="1" actId="14100"/>
          <ac:spMkLst>
            <pc:docMk/>
            <pc:sldMk cId="959814138" sldId="256"/>
            <ac:spMk id="69" creationId="{286C3074-14C7-7F84-1D9A-518D8FA6792A}"/>
          </ac:spMkLst>
        </pc:spChg>
        <pc:spChg chg="mod">
          <ac:chgData name="Amelia Siljanovska" userId="6c9578660c257a98" providerId="LiveId" clId="{24BFA9FC-6A35-446E-8FB8-23ED43D73D4B}" dt="2023-07-20T01:04:56.168" v="1" actId="14100"/>
          <ac:spMkLst>
            <pc:docMk/>
            <pc:sldMk cId="959814138" sldId="256"/>
            <ac:spMk id="70" creationId="{BAFB4519-CF10-8B57-890F-2F823E21F9D1}"/>
          </ac:spMkLst>
        </pc:spChg>
        <pc:spChg chg="mod">
          <ac:chgData name="Amelia Siljanovska" userId="6c9578660c257a98" providerId="LiveId" clId="{24BFA9FC-6A35-446E-8FB8-23ED43D73D4B}" dt="2023-07-20T01:04:56.168" v="1" actId="14100"/>
          <ac:spMkLst>
            <pc:docMk/>
            <pc:sldMk cId="959814138" sldId="256"/>
            <ac:spMk id="71" creationId="{902C5F04-5C4E-1942-1691-E383FB4D792F}"/>
          </ac:spMkLst>
        </pc:spChg>
        <pc:spChg chg="mod">
          <ac:chgData name="Amelia Siljanovska" userId="6c9578660c257a98" providerId="LiveId" clId="{24BFA9FC-6A35-446E-8FB8-23ED43D73D4B}" dt="2023-07-20T01:04:56.168" v="1" actId="14100"/>
          <ac:spMkLst>
            <pc:docMk/>
            <pc:sldMk cId="959814138" sldId="256"/>
            <ac:spMk id="72" creationId="{D01F8922-0BE6-B0FE-4680-32DE642F8165}"/>
          </ac:spMkLst>
        </pc:spChg>
        <pc:spChg chg="mod">
          <ac:chgData name="Amelia Siljanovska" userId="6c9578660c257a98" providerId="LiveId" clId="{24BFA9FC-6A35-446E-8FB8-23ED43D73D4B}" dt="2023-07-20T01:04:56.168" v="1" actId="14100"/>
          <ac:spMkLst>
            <pc:docMk/>
            <pc:sldMk cId="959814138" sldId="256"/>
            <ac:spMk id="73" creationId="{AE75F61E-804A-2D6C-B8AE-BED393130887}"/>
          </ac:spMkLst>
        </pc:spChg>
        <pc:spChg chg="mod">
          <ac:chgData name="Amelia Siljanovska" userId="6c9578660c257a98" providerId="LiveId" clId="{24BFA9FC-6A35-446E-8FB8-23ED43D73D4B}" dt="2023-07-20T01:04:56.168" v="1" actId="14100"/>
          <ac:spMkLst>
            <pc:docMk/>
            <pc:sldMk cId="959814138" sldId="256"/>
            <ac:spMk id="74" creationId="{AE97FE2A-73B6-15A9-61F7-976251B13FE4}"/>
          </ac:spMkLst>
        </pc:spChg>
        <pc:spChg chg="mod">
          <ac:chgData name="Amelia Siljanovska" userId="6c9578660c257a98" providerId="LiveId" clId="{24BFA9FC-6A35-446E-8FB8-23ED43D73D4B}" dt="2023-07-20T01:04:56.168" v="1" actId="14100"/>
          <ac:spMkLst>
            <pc:docMk/>
            <pc:sldMk cId="959814138" sldId="256"/>
            <ac:spMk id="75" creationId="{1020D4BF-3277-57DD-0BF9-83A4D858A6F3}"/>
          </ac:spMkLst>
        </pc:spChg>
        <pc:spChg chg="add del mod">
          <ac:chgData name="Amelia Siljanovska" userId="6c9578660c257a98" providerId="LiveId" clId="{24BFA9FC-6A35-446E-8FB8-23ED43D73D4B}" dt="2023-07-20T01:09:34.165" v="417" actId="478"/>
          <ac:spMkLst>
            <pc:docMk/>
            <pc:sldMk cId="959814138" sldId="256"/>
            <ac:spMk id="76" creationId="{1CC5BAA6-DA02-DACB-496A-31FB89AB833D}"/>
          </ac:spMkLst>
        </pc:spChg>
        <pc:spChg chg="add mod">
          <ac:chgData name="Amelia Siljanovska" userId="6c9578660c257a98" providerId="LiveId" clId="{24BFA9FC-6A35-446E-8FB8-23ED43D73D4B}" dt="2023-07-20T01:23:34.291" v="1099" actId="113"/>
          <ac:spMkLst>
            <pc:docMk/>
            <pc:sldMk cId="959814138" sldId="256"/>
            <ac:spMk id="77" creationId="{B09BD0CA-3A87-BC39-F72A-F2024C5B547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15EDD-2917-51B3-4D15-39A3D38687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644ED243-8F1D-FDB0-9D50-80175FE513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51B12700-BE3E-3F58-38C2-79AB87C8BFE9}"/>
              </a:ext>
            </a:extLst>
          </p:cNvPr>
          <p:cNvSpPr>
            <a:spLocks noGrp="1"/>
          </p:cNvSpPr>
          <p:nvPr>
            <p:ph type="dt" sz="half" idx="10"/>
          </p:nvPr>
        </p:nvSpPr>
        <p:spPr/>
        <p:txBody>
          <a:bodyPr/>
          <a:lstStyle/>
          <a:p>
            <a:fld id="{12F59D5D-B411-4BFB-9E99-3F960F180916}" type="datetimeFigureOut">
              <a:rPr lang="en-AU" smtClean="0"/>
              <a:t>20/07/2023</a:t>
            </a:fld>
            <a:endParaRPr lang="en-AU"/>
          </a:p>
        </p:txBody>
      </p:sp>
      <p:sp>
        <p:nvSpPr>
          <p:cNvPr id="5" name="Footer Placeholder 4">
            <a:extLst>
              <a:ext uri="{FF2B5EF4-FFF2-40B4-BE49-F238E27FC236}">
                <a16:creationId xmlns:a16="http://schemas.microsoft.com/office/drawing/2014/main" id="{459D597E-69E0-4F18-6B7E-17F4C5AB4EB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531BE34-D677-31F6-D2E1-2D66A4F74413}"/>
              </a:ext>
            </a:extLst>
          </p:cNvPr>
          <p:cNvSpPr>
            <a:spLocks noGrp="1"/>
          </p:cNvSpPr>
          <p:nvPr>
            <p:ph type="sldNum" sz="quarter" idx="12"/>
          </p:nvPr>
        </p:nvSpPr>
        <p:spPr/>
        <p:txBody>
          <a:bodyPr/>
          <a:lstStyle/>
          <a:p>
            <a:fld id="{4EC2A523-9692-482A-B53B-4F00EC205C6C}" type="slidenum">
              <a:rPr lang="en-AU" smtClean="0"/>
              <a:t>‹#›</a:t>
            </a:fld>
            <a:endParaRPr lang="en-AU"/>
          </a:p>
        </p:txBody>
      </p:sp>
    </p:spTree>
    <p:extLst>
      <p:ext uri="{BB962C8B-B14F-4D97-AF65-F5344CB8AC3E}">
        <p14:creationId xmlns:p14="http://schemas.microsoft.com/office/powerpoint/2010/main" val="3318000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094AF-1691-8580-AABA-15B175C53686}"/>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E2246BE-AB5C-B2A1-DA05-497E4F2BA35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A4A18D7-E6D0-8489-29A6-F0C4E9B722AC}"/>
              </a:ext>
            </a:extLst>
          </p:cNvPr>
          <p:cNvSpPr>
            <a:spLocks noGrp="1"/>
          </p:cNvSpPr>
          <p:nvPr>
            <p:ph type="dt" sz="half" idx="10"/>
          </p:nvPr>
        </p:nvSpPr>
        <p:spPr/>
        <p:txBody>
          <a:bodyPr/>
          <a:lstStyle/>
          <a:p>
            <a:fld id="{12F59D5D-B411-4BFB-9E99-3F960F180916}" type="datetimeFigureOut">
              <a:rPr lang="en-AU" smtClean="0"/>
              <a:t>20/07/2023</a:t>
            </a:fld>
            <a:endParaRPr lang="en-AU"/>
          </a:p>
        </p:txBody>
      </p:sp>
      <p:sp>
        <p:nvSpPr>
          <p:cNvPr id="5" name="Footer Placeholder 4">
            <a:extLst>
              <a:ext uri="{FF2B5EF4-FFF2-40B4-BE49-F238E27FC236}">
                <a16:creationId xmlns:a16="http://schemas.microsoft.com/office/drawing/2014/main" id="{0EA6FBB8-72DA-0503-F0C6-560DEECF82E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D0B30FA-F691-441D-A1E0-86E19C177440}"/>
              </a:ext>
            </a:extLst>
          </p:cNvPr>
          <p:cNvSpPr>
            <a:spLocks noGrp="1"/>
          </p:cNvSpPr>
          <p:nvPr>
            <p:ph type="sldNum" sz="quarter" idx="12"/>
          </p:nvPr>
        </p:nvSpPr>
        <p:spPr/>
        <p:txBody>
          <a:bodyPr/>
          <a:lstStyle/>
          <a:p>
            <a:fld id="{4EC2A523-9692-482A-B53B-4F00EC205C6C}" type="slidenum">
              <a:rPr lang="en-AU" smtClean="0"/>
              <a:t>‹#›</a:t>
            </a:fld>
            <a:endParaRPr lang="en-AU"/>
          </a:p>
        </p:txBody>
      </p:sp>
    </p:spTree>
    <p:extLst>
      <p:ext uri="{BB962C8B-B14F-4D97-AF65-F5344CB8AC3E}">
        <p14:creationId xmlns:p14="http://schemas.microsoft.com/office/powerpoint/2010/main" val="3521201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FA9172-48DB-D6B3-1C89-BC4BF5C0E1C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7C6369E-5295-F815-C80F-4F3BE80904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6C280E7-70A8-0AEB-6312-A3C94003CA92}"/>
              </a:ext>
            </a:extLst>
          </p:cNvPr>
          <p:cNvSpPr>
            <a:spLocks noGrp="1"/>
          </p:cNvSpPr>
          <p:nvPr>
            <p:ph type="dt" sz="half" idx="10"/>
          </p:nvPr>
        </p:nvSpPr>
        <p:spPr/>
        <p:txBody>
          <a:bodyPr/>
          <a:lstStyle/>
          <a:p>
            <a:fld id="{12F59D5D-B411-4BFB-9E99-3F960F180916}" type="datetimeFigureOut">
              <a:rPr lang="en-AU" smtClean="0"/>
              <a:t>20/07/2023</a:t>
            </a:fld>
            <a:endParaRPr lang="en-AU"/>
          </a:p>
        </p:txBody>
      </p:sp>
      <p:sp>
        <p:nvSpPr>
          <p:cNvPr id="5" name="Footer Placeholder 4">
            <a:extLst>
              <a:ext uri="{FF2B5EF4-FFF2-40B4-BE49-F238E27FC236}">
                <a16:creationId xmlns:a16="http://schemas.microsoft.com/office/drawing/2014/main" id="{EDA951D1-4282-1386-9CE9-5839A5C4733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7E4AE75-4166-BBC7-9646-E63979236A4D}"/>
              </a:ext>
            </a:extLst>
          </p:cNvPr>
          <p:cNvSpPr>
            <a:spLocks noGrp="1"/>
          </p:cNvSpPr>
          <p:nvPr>
            <p:ph type="sldNum" sz="quarter" idx="12"/>
          </p:nvPr>
        </p:nvSpPr>
        <p:spPr/>
        <p:txBody>
          <a:bodyPr/>
          <a:lstStyle/>
          <a:p>
            <a:fld id="{4EC2A523-9692-482A-B53B-4F00EC205C6C}" type="slidenum">
              <a:rPr lang="en-AU" smtClean="0"/>
              <a:t>‹#›</a:t>
            </a:fld>
            <a:endParaRPr lang="en-AU"/>
          </a:p>
        </p:txBody>
      </p:sp>
    </p:spTree>
    <p:extLst>
      <p:ext uri="{BB962C8B-B14F-4D97-AF65-F5344CB8AC3E}">
        <p14:creationId xmlns:p14="http://schemas.microsoft.com/office/powerpoint/2010/main" val="162387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158A-3633-FC93-6DBD-A1BD76B673F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319D8EE-9195-9892-CB53-546DDFCBDC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BE16168-AB30-AEA5-DB69-EF3CCA77AA6C}"/>
              </a:ext>
            </a:extLst>
          </p:cNvPr>
          <p:cNvSpPr>
            <a:spLocks noGrp="1"/>
          </p:cNvSpPr>
          <p:nvPr>
            <p:ph type="dt" sz="half" idx="10"/>
          </p:nvPr>
        </p:nvSpPr>
        <p:spPr/>
        <p:txBody>
          <a:bodyPr/>
          <a:lstStyle/>
          <a:p>
            <a:fld id="{12F59D5D-B411-4BFB-9E99-3F960F180916}" type="datetimeFigureOut">
              <a:rPr lang="en-AU" smtClean="0"/>
              <a:t>20/07/2023</a:t>
            </a:fld>
            <a:endParaRPr lang="en-AU"/>
          </a:p>
        </p:txBody>
      </p:sp>
      <p:sp>
        <p:nvSpPr>
          <p:cNvPr id="5" name="Footer Placeholder 4">
            <a:extLst>
              <a:ext uri="{FF2B5EF4-FFF2-40B4-BE49-F238E27FC236}">
                <a16:creationId xmlns:a16="http://schemas.microsoft.com/office/drawing/2014/main" id="{9789A45E-EE46-48CE-BA40-8BB1AFE0B58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9565AF5-4564-F7BE-9263-BE876D23CB3C}"/>
              </a:ext>
            </a:extLst>
          </p:cNvPr>
          <p:cNvSpPr>
            <a:spLocks noGrp="1"/>
          </p:cNvSpPr>
          <p:nvPr>
            <p:ph type="sldNum" sz="quarter" idx="12"/>
          </p:nvPr>
        </p:nvSpPr>
        <p:spPr/>
        <p:txBody>
          <a:bodyPr/>
          <a:lstStyle/>
          <a:p>
            <a:fld id="{4EC2A523-9692-482A-B53B-4F00EC205C6C}" type="slidenum">
              <a:rPr lang="en-AU" smtClean="0"/>
              <a:t>‹#›</a:t>
            </a:fld>
            <a:endParaRPr lang="en-AU"/>
          </a:p>
        </p:txBody>
      </p:sp>
    </p:spTree>
    <p:extLst>
      <p:ext uri="{BB962C8B-B14F-4D97-AF65-F5344CB8AC3E}">
        <p14:creationId xmlns:p14="http://schemas.microsoft.com/office/powerpoint/2010/main" val="1844719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3EAD4-237E-AC64-2F58-B3D959B5D4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D95432E7-F355-3259-9A60-1248E212D9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F54264-B4D7-08FB-DDF8-FD6AD58488A3}"/>
              </a:ext>
            </a:extLst>
          </p:cNvPr>
          <p:cNvSpPr>
            <a:spLocks noGrp="1"/>
          </p:cNvSpPr>
          <p:nvPr>
            <p:ph type="dt" sz="half" idx="10"/>
          </p:nvPr>
        </p:nvSpPr>
        <p:spPr/>
        <p:txBody>
          <a:bodyPr/>
          <a:lstStyle/>
          <a:p>
            <a:fld id="{12F59D5D-B411-4BFB-9E99-3F960F180916}" type="datetimeFigureOut">
              <a:rPr lang="en-AU" smtClean="0"/>
              <a:t>20/07/2023</a:t>
            </a:fld>
            <a:endParaRPr lang="en-AU"/>
          </a:p>
        </p:txBody>
      </p:sp>
      <p:sp>
        <p:nvSpPr>
          <p:cNvPr id="5" name="Footer Placeholder 4">
            <a:extLst>
              <a:ext uri="{FF2B5EF4-FFF2-40B4-BE49-F238E27FC236}">
                <a16:creationId xmlns:a16="http://schemas.microsoft.com/office/drawing/2014/main" id="{E9357E5B-E105-8490-89C5-C216E8A2BEB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7C8294C-6A93-B22A-8486-6D9CF1554C0F}"/>
              </a:ext>
            </a:extLst>
          </p:cNvPr>
          <p:cNvSpPr>
            <a:spLocks noGrp="1"/>
          </p:cNvSpPr>
          <p:nvPr>
            <p:ph type="sldNum" sz="quarter" idx="12"/>
          </p:nvPr>
        </p:nvSpPr>
        <p:spPr/>
        <p:txBody>
          <a:bodyPr/>
          <a:lstStyle/>
          <a:p>
            <a:fld id="{4EC2A523-9692-482A-B53B-4F00EC205C6C}" type="slidenum">
              <a:rPr lang="en-AU" smtClean="0"/>
              <a:t>‹#›</a:t>
            </a:fld>
            <a:endParaRPr lang="en-AU"/>
          </a:p>
        </p:txBody>
      </p:sp>
    </p:spTree>
    <p:extLst>
      <p:ext uri="{BB962C8B-B14F-4D97-AF65-F5344CB8AC3E}">
        <p14:creationId xmlns:p14="http://schemas.microsoft.com/office/powerpoint/2010/main" val="170157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2CDFD-BD3B-DA64-2EAB-60FB1E753902}"/>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A3E47F7-33E0-C0B1-5E12-5ADA43D564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46E5650-BB2C-BB5E-4816-7E6CA5E8E5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1DFC90D-F28A-3B8C-4210-90AA2BCD51B4}"/>
              </a:ext>
            </a:extLst>
          </p:cNvPr>
          <p:cNvSpPr>
            <a:spLocks noGrp="1"/>
          </p:cNvSpPr>
          <p:nvPr>
            <p:ph type="dt" sz="half" idx="10"/>
          </p:nvPr>
        </p:nvSpPr>
        <p:spPr/>
        <p:txBody>
          <a:bodyPr/>
          <a:lstStyle/>
          <a:p>
            <a:fld id="{12F59D5D-B411-4BFB-9E99-3F960F180916}" type="datetimeFigureOut">
              <a:rPr lang="en-AU" smtClean="0"/>
              <a:t>20/07/2023</a:t>
            </a:fld>
            <a:endParaRPr lang="en-AU"/>
          </a:p>
        </p:txBody>
      </p:sp>
      <p:sp>
        <p:nvSpPr>
          <p:cNvPr id="6" name="Footer Placeholder 5">
            <a:extLst>
              <a:ext uri="{FF2B5EF4-FFF2-40B4-BE49-F238E27FC236}">
                <a16:creationId xmlns:a16="http://schemas.microsoft.com/office/drawing/2014/main" id="{74B66D75-4828-0D90-E320-C37C12B25D4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0CEE6BA8-D04A-FE50-9BD5-81FE8533FD44}"/>
              </a:ext>
            </a:extLst>
          </p:cNvPr>
          <p:cNvSpPr>
            <a:spLocks noGrp="1"/>
          </p:cNvSpPr>
          <p:nvPr>
            <p:ph type="sldNum" sz="quarter" idx="12"/>
          </p:nvPr>
        </p:nvSpPr>
        <p:spPr/>
        <p:txBody>
          <a:bodyPr/>
          <a:lstStyle/>
          <a:p>
            <a:fld id="{4EC2A523-9692-482A-B53B-4F00EC205C6C}" type="slidenum">
              <a:rPr lang="en-AU" smtClean="0"/>
              <a:t>‹#›</a:t>
            </a:fld>
            <a:endParaRPr lang="en-AU"/>
          </a:p>
        </p:txBody>
      </p:sp>
    </p:spTree>
    <p:extLst>
      <p:ext uri="{BB962C8B-B14F-4D97-AF65-F5344CB8AC3E}">
        <p14:creationId xmlns:p14="http://schemas.microsoft.com/office/powerpoint/2010/main" val="328820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44419-D3F9-A7EB-4E9F-C95C7C6D2CAC}"/>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8123359-6B90-A4D5-44A7-F8992ED873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A5845B-3A19-2F1F-BBA9-EF3D7C1CCC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DC402A2-5B22-C2DE-5FAB-187ECDB778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511D9F-CC52-FF3E-3762-C3F0CFFB03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527F9958-308B-33F7-32E8-D8AFC46275F4}"/>
              </a:ext>
            </a:extLst>
          </p:cNvPr>
          <p:cNvSpPr>
            <a:spLocks noGrp="1"/>
          </p:cNvSpPr>
          <p:nvPr>
            <p:ph type="dt" sz="half" idx="10"/>
          </p:nvPr>
        </p:nvSpPr>
        <p:spPr/>
        <p:txBody>
          <a:bodyPr/>
          <a:lstStyle/>
          <a:p>
            <a:fld id="{12F59D5D-B411-4BFB-9E99-3F960F180916}" type="datetimeFigureOut">
              <a:rPr lang="en-AU" smtClean="0"/>
              <a:t>20/07/2023</a:t>
            </a:fld>
            <a:endParaRPr lang="en-AU"/>
          </a:p>
        </p:txBody>
      </p:sp>
      <p:sp>
        <p:nvSpPr>
          <p:cNvPr id="8" name="Footer Placeholder 7">
            <a:extLst>
              <a:ext uri="{FF2B5EF4-FFF2-40B4-BE49-F238E27FC236}">
                <a16:creationId xmlns:a16="http://schemas.microsoft.com/office/drawing/2014/main" id="{0496A9AF-FEFE-E1B0-5443-28E728BCE8ED}"/>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A9C9A7AF-C0EC-CAFC-8DA9-5EA50A44CFF3}"/>
              </a:ext>
            </a:extLst>
          </p:cNvPr>
          <p:cNvSpPr>
            <a:spLocks noGrp="1"/>
          </p:cNvSpPr>
          <p:nvPr>
            <p:ph type="sldNum" sz="quarter" idx="12"/>
          </p:nvPr>
        </p:nvSpPr>
        <p:spPr/>
        <p:txBody>
          <a:bodyPr/>
          <a:lstStyle/>
          <a:p>
            <a:fld id="{4EC2A523-9692-482A-B53B-4F00EC205C6C}" type="slidenum">
              <a:rPr lang="en-AU" smtClean="0"/>
              <a:t>‹#›</a:t>
            </a:fld>
            <a:endParaRPr lang="en-AU"/>
          </a:p>
        </p:txBody>
      </p:sp>
    </p:spTree>
    <p:extLst>
      <p:ext uri="{BB962C8B-B14F-4D97-AF65-F5344CB8AC3E}">
        <p14:creationId xmlns:p14="http://schemas.microsoft.com/office/powerpoint/2010/main" val="1216507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3CF31-B545-F3D3-B89B-5255DFA04801}"/>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FF89B723-31DE-E0C1-2E9B-B54DA16A21E0}"/>
              </a:ext>
            </a:extLst>
          </p:cNvPr>
          <p:cNvSpPr>
            <a:spLocks noGrp="1"/>
          </p:cNvSpPr>
          <p:nvPr>
            <p:ph type="dt" sz="half" idx="10"/>
          </p:nvPr>
        </p:nvSpPr>
        <p:spPr/>
        <p:txBody>
          <a:bodyPr/>
          <a:lstStyle/>
          <a:p>
            <a:fld id="{12F59D5D-B411-4BFB-9E99-3F960F180916}" type="datetimeFigureOut">
              <a:rPr lang="en-AU" smtClean="0"/>
              <a:t>20/07/2023</a:t>
            </a:fld>
            <a:endParaRPr lang="en-AU"/>
          </a:p>
        </p:txBody>
      </p:sp>
      <p:sp>
        <p:nvSpPr>
          <p:cNvPr id="4" name="Footer Placeholder 3">
            <a:extLst>
              <a:ext uri="{FF2B5EF4-FFF2-40B4-BE49-F238E27FC236}">
                <a16:creationId xmlns:a16="http://schemas.microsoft.com/office/drawing/2014/main" id="{97E1626C-1594-691A-7083-6EBC5CC467A9}"/>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724128CA-AAB0-785C-FBEF-962EDE7A74F5}"/>
              </a:ext>
            </a:extLst>
          </p:cNvPr>
          <p:cNvSpPr>
            <a:spLocks noGrp="1"/>
          </p:cNvSpPr>
          <p:nvPr>
            <p:ph type="sldNum" sz="quarter" idx="12"/>
          </p:nvPr>
        </p:nvSpPr>
        <p:spPr/>
        <p:txBody>
          <a:bodyPr/>
          <a:lstStyle/>
          <a:p>
            <a:fld id="{4EC2A523-9692-482A-B53B-4F00EC205C6C}" type="slidenum">
              <a:rPr lang="en-AU" smtClean="0"/>
              <a:t>‹#›</a:t>
            </a:fld>
            <a:endParaRPr lang="en-AU"/>
          </a:p>
        </p:txBody>
      </p:sp>
    </p:spTree>
    <p:extLst>
      <p:ext uri="{BB962C8B-B14F-4D97-AF65-F5344CB8AC3E}">
        <p14:creationId xmlns:p14="http://schemas.microsoft.com/office/powerpoint/2010/main" val="1376793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B5AC74-973C-089E-E384-8A65C27EA3AD}"/>
              </a:ext>
            </a:extLst>
          </p:cNvPr>
          <p:cNvSpPr>
            <a:spLocks noGrp="1"/>
          </p:cNvSpPr>
          <p:nvPr>
            <p:ph type="dt" sz="half" idx="10"/>
          </p:nvPr>
        </p:nvSpPr>
        <p:spPr/>
        <p:txBody>
          <a:bodyPr/>
          <a:lstStyle/>
          <a:p>
            <a:fld id="{12F59D5D-B411-4BFB-9E99-3F960F180916}" type="datetimeFigureOut">
              <a:rPr lang="en-AU" smtClean="0"/>
              <a:t>20/07/2023</a:t>
            </a:fld>
            <a:endParaRPr lang="en-AU"/>
          </a:p>
        </p:txBody>
      </p:sp>
      <p:sp>
        <p:nvSpPr>
          <p:cNvPr id="3" name="Footer Placeholder 2">
            <a:extLst>
              <a:ext uri="{FF2B5EF4-FFF2-40B4-BE49-F238E27FC236}">
                <a16:creationId xmlns:a16="http://schemas.microsoft.com/office/drawing/2014/main" id="{5A7C6C50-DD81-DC60-323F-09EC572E438A}"/>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A46D6455-EE2C-C490-2FD9-511A20ABCC45}"/>
              </a:ext>
            </a:extLst>
          </p:cNvPr>
          <p:cNvSpPr>
            <a:spLocks noGrp="1"/>
          </p:cNvSpPr>
          <p:nvPr>
            <p:ph type="sldNum" sz="quarter" idx="12"/>
          </p:nvPr>
        </p:nvSpPr>
        <p:spPr/>
        <p:txBody>
          <a:bodyPr/>
          <a:lstStyle/>
          <a:p>
            <a:fld id="{4EC2A523-9692-482A-B53B-4F00EC205C6C}" type="slidenum">
              <a:rPr lang="en-AU" smtClean="0"/>
              <a:t>‹#›</a:t>
            </a:fld>
            <a:endParaRPr lang="en-AU"/>
          </a:p>
        </p:txBody>
      </p:sp>
    </p:spTree>
    <p:extLst>
      <p:ext uri="{BB962C8B-B14F-4D97-AF65-F5344CB8AC3E}">
        <p14:creationId xmlns:p14="http://schemas.microsoft.com/office/powerpoint/2010/main" val="3341708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FED0F-6C8F-204E-AA26-9610D14ED7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8FA6E2BC-000C-4CE8-95ED-BE819C3136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B5F5836D-C170-3615-5B4D-3C82C3C9E5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56DDBF-4D39-C68A-95B0-A836D5C0B2D6}"/>
              </a:ext>
            </a:extLst>
          </p:cNvPr>
          <p:cNvSpPr>
            <a:spLocks noGrp="1"/>
          </p:cNvSpPr>
          <p:nvPr>
            <p:ph type="dt" sz="half" idx="10"/>
          </p:nvPr>
        </p:nvSpPr>
        <p:spPr/>
        <p:txBody>
          <a:bodyPr/>
          <a:lstStyle/>
          <a:p>
            <a:fld id="{12F59D5D-B411-4BFB-9E99-3F960F180916}" type="datetimeFigureOut">
              <a:rPr lang="en-AU" smtClean="0"/>
              <a:t>20/07/2023</a:t>
            </a:fld>
            <a:endParaRPr lang="en-AU"/>
          </a:p>
        </p:txBody>
      </p:sp>
      <p:sp>
        <p:nvSpPr>
          <p:cNvPr id="6" name="Footer Placeholder 5">
            <a:extLst>
              <a:ext uri="{FF2B5EF4-FFF2-40B4-BE49-F238E27FC236}">
                <a16:creationId xmlns:a16="http://schemas.microsoft.com/office/drawing/2014/main" id="{B606D9F0-EBAE-505D-0480-36CA3CED46F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04430188-C576-1FF2-765B-81B8B010FD89}"/>
              </a:ext>
            </a:extLst>
          </p:cNvPr>
          <p:cNvSpPr>
            <a:spLocks noGrp="1"/>
          </p:cNvSpPr>
          <p:nvPr>
            <p:ph type="sldNum" sz="quarter" idx="12"/>
          </p:nvPr>
        </p:nvSpPr>
        <p:spPr/>
        <p:txBody>
          <a:bodyPr/>
          <a:lstStyle/>
          <a:p>
            <a:fld id="{4EC2A523-9692-482A-B53B-4F00EC205C6C}" type="slidenum">
              <a:rPr lang="en-AU" smtClean="0"/>
              <a:t>‹#›</a:t>
            </a:fld>
            <a:endParaRPr lang="en-AU"/>
          </a:p>
        </p:txBody>
      </p:sp>
    </p:spTree>
    <p:extLst>
      <p:ext uri="{BB962C8B-B14F-4D97-AF65-F5344CB8AC3E}">
        <p14:creationId xmlns:p14="http://schemas.microsoft.com/office/powerpoint/2010/main" val="1547194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C013C-820B-7BE8-8B57-AE5241B1F9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E15551B-4A2A-29F6-AEEC-7C5D590433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9395288A-080A-4B9C-4FC5-6A722CF4DC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87C2A1-51FC-6972-9091-C8511B8C05C2}"/>
              </a:ext>
            </a:extLst>
          </p:cNvPr>
          <p:cNvSpPr>
            <a:spLocks noGrp="1"/>
          </p:cNvSpPr>
          <p:nvPr>
            <p:ph type="dt" sz="half" idx="10"/>
          </p:nvPr>
        </p:nvSpPr>
        <p:spPr/>
        <p:txBody>
          <a:bodyPr/>
          <a:lstStyle/>
          <a:p>
            <a:fld id="{12F59D5D-B411-4BFB-9E99-3F960F180916}" type="datetimeFigureOut">
              <a:rPr lang="en-AU" smtClean="0"/>
              <a:t>20/07/2023</a:t>
            </a:fld>
            <a:endParaRPr lang="en-AU"/>
          </a:p>
        </p:txBody>
      </p:sp>
      <p:sp>
        <p:nvSpPr>
          <p:cNvPr id="6" name="Footer Placeholder 5">
            <a:extLst>
              <a:ext uri="{FF2B5EF4-FFF2-40B4-BE49-F238E27FC236}">
                <a16:creationId xmlns:a16="http://schemas.microsoft.com/office/drawing/2014/main" id="{1232B8F4-445F-2917-02D7-BFBA0B0773D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6D1C50B-335F-1E00-2561-6B16DFA37FFE}"/>
              </a:ext>
            </a:extLst>
          </p:cNvPr>
          <p:cNvSpPr>
            <a:spLocks noGrp="1"/>
          </p:cNvSpPr>
          <p:nvPr>
            <p:ph type="sldNum" sz="quarter" idx="12"/>
          </p:nvPr>
        </p:nvSpPr>
        <p:spPr/>
        <p:txBody>
          <a:bodyPr/>
          <a:lstStyle/>
          <a:p>
            <a:fld id="{4EC2A523-9692-482A-B53B-4F00EC205C6C}" type="slidenum">
              <a:rPr lang="en-AU" smtClean="0"/>
              <a:t>‹#›</a:t>
            </a:fld>
            <a:endParaRPr lang="en-AU"/>
          </a:p>
        </p:txBody>
      </p:sp>
    </p:spTree>
    <p:extLst>
      <p:ext uri="{BB962C8B-B14F-4D97-AF65-F5344CB8AC3E}">
        <p14:creationId xmlns:p14="http://schemas.microsoft.com/office/powerpoint/2010/main" val="1598869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786C00-5DA2-851D-D826-5279D9E96D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4A3C8E38-2853-E4CA-8826-1CB0A05F49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A0238CA-5BDE-6980-BC95-F275A5C23D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59D5D-B411-4BFB-9E99-3F960F180916}" type="datetimeFigureOut">
              <a:rPr lang="en-AU" smtClean="0"/>
              <a:t>20/07/2023</a:t>
            </a:fld>
            <a:endParaRPr lang="en-AU"/>
          </a:p>
        </p:txBody>
      </p:sp>
      <p:sp>
        <p:nvSpPr>
          <p:cNvPr id="5" name="Footer Placeholder 4">
            <a:extLst>
              <a:ext uri="{FF2B5EF4-FFF2-40B4-BE49-F238E27FC236}">
                <a16:creationId xmlns:a16="http://schemas.microsoft.com/office/drawing/2014/main" id="{B63BDF99-742A-50BB-7582-9460B01A9B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C05D1CFD-E189-5FBD-E014-83A4C1E7BC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2A523-9692-482A-B53B-4F00EC205C6C}" type="slidenum">
              <a:rPr lang="en-AU" smtClean="0"/>
              <a:t>‹#›</a:t>
            </a:fld>
            <a:endParaRPr lang="en-AU"/>
          </a:p>
        </p:txBody>
      </p:sp>
    </p:spTree>
    <p:extLst>
      <p:ext uri="{BB962C8B-B14F-4D97-AF65-F5344CB8AC3E}">
        <p14:creationId xmlns:p14="http://schemas.microsoft.com/office/powerpoint/2010/main" val="4202552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Alternate Process 10">
            <a:extLst>
              <a:ext uri="{FF2B5EF4-FFF2-40B4-BE49-F238E27FC236}">
                <a16:creationId xmlns:a16="http://schemas.microsoft.com/office/drawing/2014/main" id="{01608A65-8CA1-B803-2D8E-EEE9B4EFC7A5}"/>
              </a:ext>
            </a:extLst>
          </p:cNvPr>
          <p:cNvSpPr/>
          <p:nvPr/>
        </p:nvSpPr>
        <p:spPr>
          <a:xfrm>
            <a:off x="173342" y="792384"/>
            <a:ext cx="2733938" cy="2463183"/>
          </a:xfrm>
          <a:prstGeom prst="flowChartAlternateProcess">
            <a:avLst/>
          </a:prstGeom>
          <a:noFill/>
          <a:ln w="47625" cap="sq" cmpd="thickThin">
            <a:solidFill>
              <a:schemeClr val="accent2">
                <a:lumMod val="60000"/>
                <a:lumOff val="40000"/>
              </a:schemeClr>
            </a:solidFill>
            <a:prstDash val="dash"/>
            <a:round/>
            <a:extLst>
              <a:ext uri="{C807C97D-BFC1-408E-A445-0C87EB9F89A2}">
                <ask:lineSketchStyleProps xmlns:ask="http://schemas.microsoft.com/office/drawing/2018/sketchyshapes" sd="1219033472">
                  <a:custGeom>
                    <a:avLst/>
                    <a:gdLst>
                      <a:gd name="connsiteX0" fmla="*/ 0 w 3422094"/>
                      <a:gd name="connsiteY0" fmla="*/ 393590 h 2361538"/>
                      <a:gd name="connsiteX1" fmla="*/ 393590 w 3422094"/>
                      <a:gd name="connsiteY1" fmla="*/ 0 h 2361538"/>
                      <a:gd name="connsiteX2" fmla="*/ 3028504 w 3422094"/>
                      <a:gd name="connsiteY2" fmla="*/ 0 h 2361538"/>
                      <a:gd name="connsiteX3" fmla="*/ 3422094 w 3422094"/>
                      <a:gd name="connsiteY3" fmla="*/ 393590 h 2361538"/>
                      <a:gd name="connsiteX4" fmla="*/ 3422094 w 3422094"/>
                      <a:gd name="connsiteY4" fmla="*/ 1967948 h 2361538"/>
                      <a:gd name="connsiteX5" fmla="*/ 3028504 w 3422094"/>
                      <a:gd name="connsiteY5" fmla="*/ 2361538 h 2361538"/>
                      <a:gd name="connsiteX6" fmla="*/ 393590 w 3422094"/>
                      <a:gd name="connsiteY6" fmla="*/ 2361538 h 2361538"/>
                      <a:gd name="connsiteX7" fmla="*/ 0 w 3422094"/>
                      <a:gd name="connsiteY7" fmla="*/ 1967948 h 2361538"/>
                      <a:gd name="connsiteX8" fmla="*/ 0 w 3422094"/>
                      <a:gd name="connsiteY8" fmla="*/ 393590 h 2361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22094" h="2361538" extrusionOk="0">
                        <a:moveTo>
                          <a:pt x="0" y="393590"/>
                        </a:moveTo>
                        <a:cubicBezTo>
                          <a:pt x="-2987" y="174374"/>
                          <a:pt x="168214" y="3003"/>
                          <a:pt x="393590" y="0"/>
                        </a:cubicBezTo>
                        <a:cubicBezTo>
                          <a:pt x="995090" y="132882"/>
                          <a:pt x="2731992" y="-84951"/>
                          <a:pt x="3028504" y="0"/>
                        </a:cubicBezTo>
                        <a:cubicBezTo>
                          <a:pt x="3218232" y="26998"/>
                          <a:pt x="3415209" y="214270"/>
                          <a:pt x="3422094" y="393590"/>
                        </a:cubicBezTo>
                        <a:cubicBezTo>
                          <a:pt x="3359198" y="1046995"/>
                          <a:pt x="3503788" y="1741906"/>
                          <a:pt x="3422094" y="1967948"/>
                        </a:cubicBezTo>
                        <a:cubicBezTo>
                          <a:pt x="3441137" y="2187581"/>
                          <a:pt x="3255993" y="2340722"/>
                          <a:pt x="3028504" y="2361538"/>
                        </a:cubicBezTo>
                        <a:cubicBezTo>
                          <a:pt x="2419112" y="2449177"/>
                          <a:pt x="1062545" y="2288859"/>
                          <a:pt x="393590" y="2361538"/>
                        </a:cubicBezTo>
                        <a:cubicBezTo>
                          <a:pt x="173096" y="2331786"/>
                          <a:pt x="-6123" y="2193832"/>
                          <a:pt x="0" y="1967948"/>
                        </a:cubicBezTo>
                        <a:cubicBezTo>
                          <a:pt x="11353" y="1567969"/>
                          <a:pt x="-124096" y="894385"/>
                          <a:pt x="0" y="393590"/>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Flowchart: Alternate Process 11">
            <a:extLst>
              <a:ext uri="{FF2B5EF4-FFF2-40B4-BE49-F238E27FC236}">
                <a16:creationId xmlns:a16="http://schemas.microsoft.com/office/drawing/2014/main" id="{5CC7B800-BAA6-253C-893C-C76F565AC464}"/>
              </a:ext>
            </a:extLst>
          </p:cNvPr>
          <p:cNvSpPr/>
          <p:nvPr/>
        </p:nvSpPr>
        <p:spPr>
          <a:xfrm>
            <a:off x="3224588" y="151184"/>
            <a:ext cx="2733938" cy="2463183"/>
          </a:xfrm>
          <a:prstGeom prst="flowChartAlternateProcess">
            <a:avLst/>
          </a:prstGeom>
          <a:noFill/>
          <a:ln w="47625" cap="sq" cmpd="thickThin">
            <a:solidFill>
              <a:schemeClr val="accent2">
                <a:lumMod val="60000"/>
                <a:lumOff val="40000"/>
              </a:schemeClr>
            </a:solidFill>
            <a:prstDash val="dash"/>
            <a:round/>
            <a:extLst>
              <a:ext uri="{C807C97D-BFC1-408E-A445-0C87EB9F89A2}">
                <ask:lineSketchStyleProps xmlns:ask="http://schemas.microsoft.com/office/drawing/2018/sketchyshapes" sd="1219033472">
                  <a:custGeom>
                    <a:avLst/>
                    <a:gdLst>
                      <a:gd name="connsiteX0" fmla="*/ 0 w 3422094"/>
                      <a:gd name="connsiteY0" fmla="*/ 393590 h 2361538"/>
                      <a:gd name="connsiteX1" fmla="*/ 393590 w 3422094"/>
                      <a:gd name="connsiteY1" fmla="*/ 0 h 2361538"/>
                      <a:gd name="connsiteX2" fmla="*/ 3028504 w 3422094"/>
                      <a:gd name="connsiteY2" fmla="*/ 0 h 2361538"/>
                      <a:gd name="connsiteX3" fmla="*/ 3422094 w 3422094"/>
                      <a:gd name="connsiteY3" fmla="*/ 393590 h 2361538"/>
                      <a:gd name="connsiteX4" fmla="*/ 3422094 w 3422094"/>
                      <a:gd name="connsiteY4" fmla="*/ 1967948 h 2361538"/>
                      <a:gd name="connsiteX5" fmla="*/ 3028504 w 3422094"/>
                      <a:gd name="connsiteY5" fmla="*/ 2361538 h 2361538"/>
                      <a:gd name="connsiteX6" fmla="*/ 393590 w 3422094"/>
                      <a:gd name="connsiteY6" fmla="*/ 2361538 h 2361538"/>
                      <a:gd name="connsiteX7" fmla="*/ 0 w 3422094"/>
                      <a:gd name="connsiteY7" fmla="*/ 1967948 h 2361538"/>
                      <a:gd name="connsiteX8" fmla="*/ 0 w 3422094"/>
                      <a:gd name="connsiteY8" fmla="*/ 393590 h 2361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22094" h="2361538" extrusionOk="0">
                        <a:moveTo>
                          <a:pt x="0" y="393590"/>
                        </a:moveTo>
                        <a:cubicBezTo>
                          <a:pt x="-2987" y="174374"/>
                          <a:pt x="168214" y="3003"/>
                          <a:pt x="393590" y="0"/>
                        </a:cubicBezTo>
                        <a:cubicBezTo>
                          <a:pt x="995090" y="132882"/>
                          <a:pt x="2731992" y="-84951"/>
                          <a:pt x="3028504" y="0"/>
                        </a:cubicBezTo>
                        <a:cubicBezTo>
                          <a:pt x="3218232" y="26998"/>
                          <a:pt x="3415209" y="214270"/>
                          <a:pt x="3422094" y="393590"/>
                        </a:cubicBezTo>
                        <a:cubicBezTo>
                          <a:pt x="3359198" y="1046995"/>
                          <a:pt x="3503788" y="1741906"/>
                          <a:pt x="3422094" y="1967948"/>
                        </a:cubicBezTo>
                        <a:cubicBezTo>
                          <a:pt x="3441137" y="2187581"/>
                          <a:pt x="3255993" y="2340722"/>
                          <a:pt x="3028504" y="2361538"/>
                        </a:cubicBezTo>
                        <a:cubicBezTo>
                          <a:pt x="2419112" y="2449177"/>
                          <a:pt x="1062545" y="2288859"/>
                          <a:pt x="393590" y="2361538"/>
                        </a:cubicBezTo>
                        <a:cubicBezTo>
                          <a:pt x="173096" y="2331786"/>
                          <a:pt x="-6123" y="2193832"/>
                          <a:pt x="0" y="1967948"/>
                        </a:cubicBezTo>
                        <a:cubicBezTo>
                          <a:pt x="11353" y="1567969"/>
                          <a:pt x="-124096" y="894385"/>
                          <a:pt x="0" y="393590"/>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Flowchart: Alternate Process 12">
            <a:extLst>
              <a:ext uri="{FF2B5EF4-FFF2-40B4-BE49-F238E27FC236}">
                <a16:creationId xmlns:a16="http://schemas.microsoft.com/office/drawing/2014/main" id="{59051E57-E346-2DB6-8727-56EEE0E3D384}"/>
              </a:ext>
            </a:extLst>
          </p:cNvPr>
          <p:cNvSpPr/>
          <p:nvPr/>
        </p:nvSpPr>
        <p:spPr>
          <a:xfrm>
            <a:off x="6296290" y="151184"/>
            <a:ext cx="2733938" cy="2463183"/>
          </a:xfrm>
          <a:prstGeom prst="flowChartAlternateProcess">
            <a:avLst/>
          </a:prstGeom>
          <a:noFill/>
          <a:ln w="47625" cap="sq" cmpd="thickThin">
            <a:solidFill>
              <a:schemeClr val="accent2">
                <a:lumMod val="60000"/>
                <a:lumOff val="40000"/>
              </a:schemeClr>
            </a:solidFill>
            <a:prstDash val="dash"/>
            <a:round/>
            <a:extLst>
              <a:ext uri="{C807C97D-BFC1-408E-A445-0C87EB9F89A2}">
                <ask:lineSketchStyleProps xmlns:ask="http://schemas.microsoft.com/office/drawing/2018/sketchyshapes" sd="1219033472">
                  <a:custGeom>
                    <a:avLst/>
                    <a:gdLst>
                      <a:gd name="connsiteX0" fmla="*/ 0 w 3422094"/>
                      <a:gd name="connsiteY0" fmla="*/ 393590 h 2361538"/>
                      <a:gd name="connsiteX1" fmla="*/ 393590 w 3422094"/>
                      <a:gd name="connsiteY1" fmla="*/ 0 h 2361538"/>
                      <a:gd name="connsiteX2" fmla="*/ 3028504 w 3422094"/>
                      <a:gd name="connsiteY2" fmla="*/ 0 h 2361538"/>
                      <a:gd name="connsiteX3" fmla="*/ 3422094 w 3422094"/>
                      <a:gd name="connsiteY3" fmla="*/ 393590 h 2361538"/>
                      <a:gd name="connsiteX4" fmla="*/ 3422094 w 3422094"/>
                      <a:gd name="connsiteY4" fmla="*/ 1967948 h 2361538"/>
                      <a:gd name="connsiteX5" fmla="*/ 3028504 w 3422094"/>
                      <a:gd name="connsiteY5" fmla="*/ 2361538 h 2361538"/>
                      <a:gd name="connsiteX6" fmla="*/ 393590 w 3422094"/>
                      <a:gd name="connsiteY6" fmla="*/ 2361538 h 2361538"/>
                      <a:gd name="connsiteX7" fmla="*/ 0 w 3422094"/>
                      <a:gd name="connsiteY7" fmla="*/ 1967948 h 2361538"/>
                      <a:gd name="connsiteX8" fmla="*/ 0 w 3422094"/>
                      <a:gd name="connsiteY8" fmla="*/ 393590 h 2361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22094" h="2361538" extrusionOk="0">
                        <a:moveTo>
                          <a:pt x="0" y="393590"/>
                        </a:moveTo>
                        <a:cubicBezTo>
                          <a:pt x="-2987" y="174374"/>
                          <a:pt x="168214" y="3003"/>
                          <a:pt x="393590" y="0"/>
                        </a:cubicBezTo>
                        <a:cubicBezTo>
                          <a:pt x="995090" y="132882"/>
                          <a:pt x="2731992" y="-84951"/>
                          <a:pt x="3028504" y="0"/>
                        </a:cubicBezTo>
                        <a:cubicBezTo>
                          <a:pt x="3218232" y="26998"/>
                          <a:pt x="3415209" y="214270"/>
                          <a:pt x="3422094" y="393590"/>
                        </a:cubicBezTo>
                        <a:cubicBezTo>
                          <a:pt x="3359198" y="1046995"/>
                          <a:pt x="3503788" y="1741906"/>
                          <a:pt x="3422094" y="1967948"/>
                        </a:cubicBezTo>
                        <a:cubicBezTo>
                          <a:pt x="3441137" y="2187581"/>
                          <a:pt x="3255993" y="2340722"/>
                          <a:pt x="3028504" y="2361538"/>
                        </a:cubicBezTo>
                        <a:cubicBezTo>
                          <a:pt x="2419112" y="2449177"/>
                          <a:pt x="1062545" y="2288859"/>
                          <a:pt x="393590" y="2361538"/>
                        </a:cubicBezTo>
                        <a:cubicBezTo>
                          <a:pt x="173096" y="2331786"/>
                          <a:pt x="-6123" y="2193832"/>
                          <a:pt x="0" y="1967948"/>
                        </a:cubicBezTo>
                        <a:cubicBezTo>
                          <a:pt x="11353" y="1567969"/>
                          <a:pt x="-124096" y="894385"/>
                          <a:pt x="0" y="393590"/>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Flowchart: Alternate Process 13">
            <a:extLst>
              <a:ext uri="{FF2B5EF4-FFF2-40B4-BE49-F238E27FC236}">
                <a16:creationId xmlns:a16="http://schemas.microsoft.com/office/drawing/2014/main" id="{F69883A4-9330-1CC6-B854-D6DA065D9152}"/>
              </a:ext>
            </a:extLst>
          </p:cNvPr>
          <p:cNvSpPr/>
          <p:nvPr/>
        </p:nvSpPr>
        <p:spPr>
          <a:xfrm>
            <a:off x="173342" y="3788360"/>
            <a:ext cx="2733938" cy="2463183"/>
          </a:xfrm>
          <a:prstGeom prst="flowChartAlternateProcess">
            <a:avLst/>
          </a:prstGeom>
          <a:noFill/>
          <a:ln w="47625" cap="sq" cmpd="thickThin">
            <a:solidFill>
              <a:schemeClr val="accent2">
                <a:lumMod val="60000"/>
                <a:lumOff val="40000"/>
              </a:schemeClr>
            </a:solidFill>
            <a:prstDash val="dash"/>
            <a:round/>
            <a:extLst>
              <a:ext uri="{C807C97D-BFC1-408E-A445-0C87EB9F89A2}">
                <ask:lineSketchStyleProps xmlns:ask="http://schemas.microsoft.com/office/drawing/2018/sketchyshapes" sd="1219033472">
                  <a:custGeom>
                    <a:avLst/>
                    <a:gdLst>
                      <a:gd name="connsiteX0" fmla="*/ 0 w 3422094"/>
                      <a:gd name="connsiteY0" fmla="*/ 393590 h 2361538"/>
                      <a:gd name="connsiteX1" fmla="*/ 393590 w 3422094"/>
                      <a:gd name="connsiteY1" fmla="*/ 0 h 2361538"/>
                      <a:gd name="connsiteX2" fmla="*/ 3028504 w 3422094"/>
                      <a:gd name="connsiteY2" fmla="*/ 0 h 2361538"/>
                      <a:gd name="connsiteX3" fmla="*/ 3422094 w 3422094"/>
                      <a:gd name="connsiteY3" fmla="*/ 393590 h 2361538"/>
                      <a:gd name="connsiteX4" fmla="*/ 3422094 w 3422094"/>
                      <a:gd name="connsiteY4" fmla="*/ 1967948 h 2361538"/>
                      <a:gd name="connsiteX5" fmla="*/ 3028504 w 3422094"/>
                      <a:gd name="connsiteY5" fmla="*/ 2361538 h 2361538"/>
                      <a:gd name="connsiteX6" fmla="*/ 393590 w 3422094"/>
                      <a:gd name="connsiteY6" fmla="*/ 2361538 h 2361538"/>
                      <a:gd name="connsiteX7" fmla="*/ 0 w 3422094"/>
                      <a:gd name="connsiteY7" fmla="*/ 1967948 h 2361538"/>
                      <a:gd name="connsiteX8" fmla="*/ 0 w 3422094"/>
                      <a:gd name="connsiteY8" fmla="*/ 393590 h 2361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22094" h="2361538" extrusionOk="0">
                        <a:moveTo>
                          <a:pt x="0" y="393590"/>
                        </a:moveTo>
                        <a:cubicBezTo>
                          <a:pt x="-2987" y="174374"/>
                          <a:pt x="168214" y="3003"/>
                          <a:pt x="393590" y="0"/>
                        </a:cubicBezTo>
                        <a:cubicBezTo>
                          <a:pt x="995090" y="132882"/>
                          <a:pt x="2731992" y="-84951"/>
                          <a:pt x="3028504" y="0"/>
                        </a:cubicBezTo>
                        <a:cubicBezTo>
                          <a:pt x="3218232" y="26998"/>
                          <a:pt x="3415209" y="214270"/>
                          <a:pt x="3422094" y="393590"/>
                        </a:cubicBezTo>
                        <a:cubicBezTo>
                          <a:pt x="3359198" y="1046995"/>
                          <a:pt x="3503788" y="1741906"/>
                          <a:pt x="3422094" y="1967948"/>
                        </a:cubicBezTo>
                        <a:cubicBezTo>
                          <a:pt x="3441137" y="2187581"/>
                          <a:pt x="3255993" y="2340722"/>
                          <a:pt x="3028504" y="2361538"/>
                        </a:cubicBezTo>
                        <a:cubicBezTo>
                          <a:pt x="2419112" y="2449177"/>
                          <a:pt x="1062545" y="2288859"/>
                          <a:pt x="393590" y="2361538"/>
                        </a:cubicBezTo>
                        <a:cubicBezTo>
                          <a:pt x="173096" y="2331786"/>
                          <a:pt x="-6123" y="2193832"/>
                          <a:pt x="0" y="1967948"/>
                        </a:cubicBezTo>
                        <a:cubicBezTo>
                          <a:pt x="11353" y="1567969"/>
                          <a:pt x="-124096" y="894385"/>
                          <a:pt x="0" y="393590"/>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Flowchart: Alternate Process 14">
            <a:extLst>
              <a:ext uri="{FF2B5EF4-FFF2-40B4-BE49-F238E27FC236}">
                <a16:creationId xmlns:a16="http://schemas.microsoft.com/office/drawing/2014/main" id="{1FA82BCD-861A-4B99-1AFE-6BFAEFB6D855}"/>
              </a:ext>
            </a:extLst>
          </p:cNvPr>
          <p:cNvSpPr/>
          <p:nvPr/>
        </p:nvSpPr>
        <p:spPr>
          <a:xfrm>
            <a:off x="3224588" y="4271871"/>
            <a:ext cx="2733938" cy="2463183"/>
          </a:xfrm>
          <a:prstGeom prst="flowChartAlternateProcess">
            <a:avLst/>
          </a:prstGeom>
          <a:noFill/>
          <a:ln w="47625" cap="sq" cmpd="thickThin">
            <a:solidFill>
              <a:schemeClr val="accent2">
                <a:lumMod val="60000"/>
                <a:lumOff val="40000"/>
              </a:schemeClr>
            </a:solidFill>
            <a:prstDash val="dash"/>
            <a:round/>
            <a:extLst>
              <a:ext uri="{C807C97D-BFC1-408E-A445-0C87EB9F89A2}">
                <ask:lineSketchStyleProps xmlns:ask="http://schemas.microsoft.com/office/drawing/2018/sketchyshapes" sd="1219033472">
                  <a:custGeom>
                    <a:avLst/>
                    <a:gdLst>
                      <a:gd name="connsiteX0" fmla="*/ 0 w 3422094"/>
                      <a:gd name="connsiteY0" fmla="*/ 393590 h 2361538"/>
                      <a:gd name="connsiteX1" fmla="*/ 393590 w 3422094"/>
                      <a:gd name="connsiteY1" fmla="*/ 0 h 2361538"/>
                      <a:gd name="connsiteX2" fmla="*/ 3028504 w 3422094"/>
                      <a:gd name="connsiteY2" fmla="*/ 0 h 2361538"/>
                      <a:gd name="connsiteX3" fmla="*/ 3422094 w 3422094"/>
                      <a:gd name="connsiteY3" fmla="*/ 393590 h 2361538"/>
                      <a:gd name="connsiteX4" fmla="*/ 3422094 w 3422094"/>
                      <a:gd name="connsiteY4" fmla="*/ 1967948 h 2361538"/>
                      <a:gd name="connsiteX5" fmla="*/ 3028504 w 3422094"/>
                      <a:gd name="connsiteY5" fmla="*/ 2361538 h 2361538"/>
                      <a:gd name="connsiteX6" fmla="*/ 393590 w 3422094"/>
                      <a:gd name="connsiteY6" fmla="*/ 2361538 h 2361538"/>
                      <a:gd name="connsiteX7" fmla="*/ 0 w 3422094"/>
                      <a:gd name="connsiteY7" fmla="*/ 1967948 h 2361538"/>
                      <a:gd name="connsiteX8" fmla="*/ 0 w 3422094"/>
                      <a:gd name="connsiteY8" fmla="*/ 393590 h 2361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22094" h="2361538" extrusionOk="0">
                        <a:moveTo>
                          <a:pt x="0" y="393590"/>
                        </a:moveTo>
                        <a:cubicBezTo>
                          <a:pt x="-2987" y="174374"/>
                          <a:pt x="168214" y="3003"/>
                          <a:pt x="393590" y="0"/>
                        </a:cubicBezTo>
                        <a:cubicBezTo>
                          <a:pt x="995090" y="132882"/>
                          <a:pt x="2731992" y="-84951"/>
                          <a:pt x="3028504" y="0"/>
                        </a:cubicBezTo>
                        <a:cubicBezTo>
                          <a:pt x="3218232" y="26998"/>
                          <a:pt x="3415209" y="214270"/>
                          <a:pt x="3422094" y="393590"/>
                        </a:cubicBezTo>
                        <a:cubicBezTo>
                          <a:pt x="3359198" y="1046995"/>
                          <a:pt x="3503788" y="1741906"/>
                          <a:pt x="3422094" y="1967948"/>
                        </a:cubicBezTo>
                        <a:cubicBezTo>
                          <a:pt x="3441137" y="2187581"/>
                          <a:pt x="3255993" y="2340722"/>
                          <a:pt x="3028504" y="2361538"/>
                        </a:cubicBezTo>
                        <a:cubicBezTo>
                          <a:pt x="2419112" y="2449177"/>
                          <a:pt x="1062545" y="2288859"/>
                          <a:pt x="393590" y="2361538"/>
                        </a:cubicBezTo>
                        <a:cubicBezTo>
                          <a:pt x="173096" y="2331786"/>
                          <a:pt x="-6123" y="2193832"/>
                          <a:pt x="0" y="1967948"/>
                        </a:cubicBezTo>
                        <a:cubicBezTo>
                          <a:pt x="11353" y="1567969"/>
                          <a:pt x="-124096" y="894385"/>
                          <a:pt x="0" y="393590"/>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Flowchart: Alternate Process 15">
            <a:extLst>
              <a:ext uri="{FF2B5EF4-FFF2-40B4-BE49-F238E27FC236}">
                <a16:creationId xmlns:a16="http://schemas.microsoft.com/office/drawing/2014/main" id="{EC5607AD-3AFB-DEE9-9D9C-D6D67344F4DB}"/>
              </a:ext>
            </a:extLst>
          </p:cNvPr>
          <p:cNvSpPr/>
          <p:nvPr/>
        </p:nvSpPr>
        <p:spPr>
          <a:xfrm>
            <a:off x="6296290" y="4271871"/>
            <a:ext cx="2733938" cy="2463183"/>
          </a:xfrm>
          <a:prstGeom prst="flowChartAlternateProcess">
            <a:avLst/>
          </a:prstGeom>
          <a:noFill/>
          <a:ln w="47625" cap="sq" cmpd="thickThin">
            <a:solidFill>
              <a:schemeClr val="accent2">
                <a:lumMod val="60000"/>
                <a:lumOff val="40000"/>
              </a:schemeClr>
            </a:solidFill>
            <a:prstDash val="dash"/>
            <a:round/>
            <a:extLst>
              <a:ext uri="{C807C97D-BFC1-408E-A445-0C87EB9F89A2}">
                <ask:lineSketchStyleProps xmlns:ask="http://schemas.microsoft.com/office/drawing/2018/sketchyshapes" sd="1219033472">
                  <a:custGeom>
                    <a:avLst/>
                    <a:gdLst>
                      <a:gd name="connsiteX0" fmla="*/ 0 w 3422094"/>
                      <a:gd name="connsiteY0" fmla="*/ 393590 h 2361538"/>
                      <a:gd name="connsiteX1" fmla="*/ 393590 w 3422094"/>
                      <a:gd name="connsiteY1" fmla="*/ 0 h 2361538"/>
                      <a:gd name="connsiteX2" fmla="*/ 3028504 w 3422094"/>
                      <a:gd name="connsiteY2" fmla="*/ 0 h 2361538"/>
                      <a:gd name="connsiteX3" fmla="*/ 3422094 w 3422094"/>
                      <a:gd name="connsiteY3" fmla="*/ 393590 h 2361538"/>
                      <a:gd name="connsiteX4" fmla="*/ 3422094 w 3422094"/>
                      <a:gd name="connsiteY4" fmla="*/ 1967948 h 2361538"/>
                      <a:gd name="connsiteX5" fmla="*/ 3028504 w 3422094"/>
                      <a:gd name="connsiteY5" fmla="*/ 2361538 h 2361538"/>
                      <a:gd name="connsiteX6" fmla="*/ 393590 w 3422094"/>
                      <a:gd name="connsiteY6" fmla="*/ 2361538 h 2361538"/>
                      <a:gd name="connsiteX7" fmla="*/ 0 w 3422094"/>
                      <a:gd name="connsiteY7" fmla="*/ 1967948 h 2361538"/>
                      <a:gd name="connsiteX8" fmla="*/ 0 w 3422094"/>
                      <a:gd name="connsiteY8" fmla="*/ 393590 h 2361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22094" h="2361538" extrusionOk="0">
                        <a:moveTo>
                          <a:pt x="0" y="393590"/>
                        </a:moveTo>
                        <a:cubicBezTo>
                          <a:pt x="-2987" y="174374"/>
                          <a:pt x="168214" y="3003"/>
                          <a:pt x="393590" y="0"/>
                        </a:cubicBezTo>
                        <a:cubicBezTo>
                          <a:pt x="995090" y="132882"/>
                          <a:pt x="2731992" y="-84951"/>
                          <a:pt x="3028504" y="0"/>
                        </a:cubicBezTo>
                        <a:cubicBezTo>
                          <a:pt x="3218232" y="26998"/>
                          <a:pt x="3415209" y="214270"/>
                          <a:pt x="3422094" y="393590"/>
                        </a:cubicBezTo>
                        <a:cubicBezTo>
                          <a:pt x="3359198" y="1046995"/>
                          <a:pt x="3503788" y="1741906"/>
                          <a:pt x="3422094" y="1967948"/>
                        </a:cubicBezTo>
                        <a:cubicBezTo>
                          <a:pt x="3441137" y="2187581"/>
                          <a:pt x="3255993" y="2340722"/>
                          <a:pt x="3028504" y="2361538"/>
                        </a:cubicBezTo>
                        <a:cubicBezTo>
                          <a:pt x="2419112" y="2449177"/>
                          <a:pt x="1062545" y="2288859"/>
                          <a:pt x="393590" y="2361538"/>
                        </a:cubicBezTo>
                        <a:cubicBezTo>
                          <a:pt x="173096" y="2331786"/>
                          <a:pt x="-6123" y="2193832"/>
                          <a:pt x="0" y="1967948"/>
                        </a:cubicBezTo>
                        <a:cubicBezTo>
                          <a:pt x="11353" y="1567969"/>
                          <a:pt x="-124096" y="894385"/>
                          <a:pt x="0" y="393590"/>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Flowchart: Alternate Process 16">
            <a:extLst>
              <a:ext uri="{FF2B5EF4-FFF2-40B4-BE49-F238E27FC236}">
                <a16:creationId xmlns:a16="http://schemas.microsoft.com/office/drawing/2014/main" id="{0DDE2818-C6E2-F332-2EFF-622F5D50788F}"/>
              </a:ext>
            </a:extLst>
          </p:cNvPr>
          <p:cNvSpPr/>
          <p:nvPr/>
        </p:nvSpPr>
        <p:spPr>
          <a:xfrm>
            <a:off x="9301322" y="707543"/>
            <a:ext cx="2733938" cy="2463183"/>
          </a:xfrm>
          <a:prstGeom prst="flowChartAlternateProcess">
            <a:avLst/>
          </a:prstGeom>
          <a:noFill/>
          <a:ln w="47625" cap="sq" cmpd="thickThin">
            <a:solidFill>
              <a:schemeClr val="accent2">
                <a:lumMod val="60000"/>
                <a:lumOff val="40000"/>
              </a:schemeClr>
            </a:solidFill>
            <a:prstDash val="dash"/>
            <a:round/>
            <a:extLst>
              <a:ext uri="{C807C97D-BFC1-408E-A445-0C87EB9F89A2}">
                <ask:lineSketchStyleProps xmlns:ask="http://schemas.microsoft.com/office/drawing/2018/sketchyshapes" sd="1219033472">
                  <a:custGeom>
                    <a:avLst/>
                    <a:gdLst>
                      <a:gd name="connsiteX0" fmla="*/ 0 w 3422094"/>
                      <a:gd name="connsiteY0" fmla="*/ 393590 h 2361538"/>
                      <a:gd name="connsiteX1" fmla="*/ 393590 w 3422094"/>
                      <a:gd name="connsiteY1" fmla="*/ 0 h 2361538"/>
                      <a:gd name="connsiteX2" fmla="*/ 3028504 w 3422094"/>
                      <a:gd name="connsiteY2" fmla="*/ 0 h 2361538"/>
                      <a:gd name="connsiteX3" fmla="*/ 3422094 w 3422094"/>
                      <a:gd name="connsiteY3" fmla="*/ 393590 h 2361538"/>
                      <a:gd name="connsiteX4" fmla="*/ 3422094 w 3422094"/>
                      <a:gd name="connsiteY4" fmla="*/ 1967948 h 2361538"/>
                      <a:gd name="connsiteX5" fmla="*/ 3028504 w 3422094"/>
                      <a:gd name="connsiteY5" fmla="*/ 2361538 h 2361538"/>
                      <a:gd name="connsiteX6" fmla="*/ 393590 w 3422094"/>
                      <a:gd name="connsiteY6" fmla="*/ 2361538 h 2361538"/>
                      <a:gd name="connsiteX7" fmla="*/ 0 w 3422094"/>
                      <a:gd name="connsiteY7" fmla="*/ 1967948 h 2361538"/>
                      <a:gd name="connsiteX8" fmla="*/ 0 w 3422094"/>
                      <a:gd name="connsiteY8" fmla="*/ 393590 h 2361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22094" h="2361538" extrusionOk="0">
                        <a:moveTo>
                          <a:pt x="0" y="393590"/>
                        </a:moveTo>
                        <a:cubicBezTo>
                          <a:pt x="-2987" y="174374"/>
                          <a:pt x="168214" y="3003"/>
                          <a:pt x="393590" y="0"/>
                        </a:cubicBezTo>
                        <a:cubicBezTo>
                          <a:pt x="995090" y="132882"/>
                          <a:pt x="2731992" y="-84951"/>
                          <a:pt x="3028504" y="0"/>
                        </a:cubicBezTo>
                        <a:cubicBezTo>
                          <a:pt x="3218232" y="26998"/>
                          <a:pt x="3415209" y="214270"/>
                          <a:pt x="3422094" y="393590"/>
                        </a:cubicBezTo>
                        <a:cubicBezTo>
                          <a:pt x="3359198" y="1046995"/>
                          <a:pt x="3503788" y="1741906"/>
                          <a:pt x="3422094" y="1967948"/>
                        </a:cubicBezTo>
                        <a:cubicBezTo>
                          <a:pt x="3441137" y="2187581"/>
                          <a:pt x="3255993" y="2340722"/>
                          <a:pt x="3028504" y="2361538"/>
                        </a:cubicBezTo>
                        <a:cubicBezTo>
                          <a:pt x="2419112" y="2449177"/>
                          <a:pt x="1062545" y="2288859"/>
                          <a:pt x="393590" y="2361538"/>
                        </a:cubicBezTo>
                        <a:cubicBezTo>
                          <a:pt x="173096" y="2331786"/>
                          <a:pt x="-6123" y="2193832"/>
                          <a:pt x="0" y="1967948"/>
                        </a:cubicBezTo>
                        <a:cubicBezTo>
                          <a:pt x="11353" y="1567969"/>
                          <a:pt x="-124096" y="894385"/>
                          <a:pt x="0" y="393590"/>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Flowchart: Alternate Process 17">
            <a:extLst>
              <a:ext uri="{FF2B5EF4-FFF2-40B4-BE49-F238E27FC236}">
                <a16:creationId xmlns:a16="http://schemas.microsoft.com/office/drawing/2014/main" id="{58FE2E8F-0075-3D1F-F81B-05359B434697}"/>
              </a:ext>
            </a:extLst>
          </p:cNvPr>
          <p:cNvSpPr/>
          <p:nvPr/>
        </p:nvSpPr>
        <p:spPr>
          <a:xfrm>
            <a:off x="9291895" y="3788359"/>
            <a:ext cx="2733938" cy="2463183"/>
          </a:xfrm>
          <a:prstGeom prst="flowChartAlternateProcess">
            <a:avLst/>
          </a:prstGeom>
          <a:noFill/>
          <a:ln w="47625" cap="sq" cmpd="thickThin">
            <a:solidFill>
              <a:schemeClr val="accent2">
                <a:lumMod val="60000"/>
                <a:lumOff val="40000"/>
              </a:schemeClr>
            </a:solidFill>
            <a:prstDash val="dash"/>
            <a:round/>
            <a:extLst>
              <a:ext uri="{C807C97D-BFC1-408E-A445-0C87EB9F89A2}">
                <ask:lineSketchStyleProps xmlns:ask="http://schemas.microsoft.com/office/drawing/2018/sketchyshapes" sd="1219033472">
                  <a:custGeom>
                    <a:avLst/>
                    <a:gdLst>
                      <a:gd name="connsiteX0" fmla="*/ 0 w 3422094"/>
                      <a:gd name="connsiteY0" fmla="*/ 393590 h 2361538"/>
                      <a:gd name="connsiteX1" fmla="*/ 393590 w 3422094"/>
                      <a:gd name="connsiteY1" fmla="*/ 0 h 2361538"/>
                      <a:gd name="connsiteX2" fmla="*/ 3028504 w 3422094"/>
                      <a:gd name="connsiteY2" fmla="*/ 0 h 2361538"/>
                      <a:gd name="connsiteX3" fmla="*/ 3422094 w 3422094"/>
                      <a:gd name="connsiteY3" fmla="*/ 393590 h 2361538"/>
                      <a:gd name="connsiteX4" fmla="*/ 3422094 w 3422094"/>
                      <a:gd name="connsiteY4" fmla="*/ 1967948 h 2361538"/>
                      <a:gd name="connsiteX5" fmla="*/ 3028504 w 3422094"/>
                      <a:gd name="connsiteY5" fmla="*/ 2361538 h 2361538"/>
                      <a:gd name="connsiteX6" fmla="*/ 393590 w 3422094"/>
                      <a:gd name="connsiteY6" fmla="*/ 2361538 h 2361538"/>
                      <a:gd name="connsiteX7" fmla="*/ 0 w 3422094"/>
                      <a:gd name="connsiteY7" fmla="*/ 1967948 h 2361538"/>
                      <a:gd name="connsiteX8" fmla="*/ 0 w 3422094"/>
                      <a:gd name="connsiteY8" fmla="*/ 393590 h 2361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22094" h="2361538" extrusionOk="0">
                        <a:moveTo>
                          <a:pt x="0" y="393590"/>
                        </a:moveTo>
                        <a:cubicBezTo>
                          <a:pt x="-2987" y="174374"/>
                          <a:pt x="168214" y="3003"/>
                          <a:pt x="393590" y="0"/>
                        </a:cubicBezTo>
                        <a:cubicBezTo>
                          <a:pt x="995090" y="132882"/>
                          <a:pt x="2731992" y="-84951"/>
                          <a:pt x="3028504" y="0"/>
                        </a:cubicBezTo>
                        <a:cubicBezTo>
                          <a:pt x="3218232" y="26998"/>
                          <a:pt x="3415209" y="214270"/>
                          <a:pt x="3422094" y="393590"/>
                        </a:cubicBezTo>
                        <a:cubicBezTo>
                          <a:pt x="3359198" y="1046995"/>
                          <a:pt x="3503788" y="1741906"/>
                          <a:pt x="3422094" y="1967948"/>
                        </a:cubicBezTo>
                        <a:cubicBezTo>
                          <a:pt x="3441137" y="2187581"/>
                          <a:pt x="3255993" y="2340722"/>
                          <a:pt x="3028504" y="2361538"/>
                        </a:cubicBezTo>
                        <a:cubicBezTo>
                          <a:pt x="2419112" y="2449177"/>
                          <a:pt x="1062545" y="2288859"/>
                          <a:pt x="393590" y="2361538"/>
                        </a:cubicBezTo>
                        <a:cubicBezTo>
                          <a:pt x="173096" y="2331786"/>
                          <a:pt x="-6123" y="2193832"/>
                          <a:pt x="0" y="1967948"/>
                        </a:cubicBezTo>
                        <a:cubicBezTo>
                          <a:pt x="11353" y="1567969"/>
                          <a:pt x="-124096" y="894385"/>
                          <a:pt x="0" y="393590"/>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TextBox 18">
            <a:extLst>
              <a:ext uri="{FF2B5EF4-FFF2-40B4-BE49-F238E27FC236}">
                <a16:creationId xmlns:a16="http://schemas.microsoft.com/office/drawing/2014/main" id="{EDD77278-2839-793B-F1DE-72961CFBB0A4}"/>
              </a:ext>
            </a:extLst>
          </p:cNvPr>
          <p:cNvSpPr txBox="1"/>
          <p:nvPr/>
        </p:nvSpPr>
        <p:spPr>
          <a:xfrm>
            <a:off x="362040" y="872219"/>
            <a:ext cx="2403835" cy="369332"/>
          </a:xfrm>
          <a:prstGeom prst="rect">
            <a:avLst/>
          </a:prstGeom>
          <a:noFill/>
        </p:spPr>
        <p:txBody>
          <a:bodyPr wrap="square" rtlCol="0">
            <a:spAutoFit/>
          </a:bodyPr>
          <a:lstStyle/>
          <a:p>
            <a:pPr algn="ctr"/>
            <a:r>
              <a:rPr lang="en-AU" dirty="0">
                <a:solidFill>
                  <a:schemeClr val="accent2">
                    <a:lumMod val="75000"/>
                  </a:schemeClr>
                </a:solidFill>
              </a:rPr>
              <a:t>PHYSICAL HEALTH </a:t>
            </a:r>
          </a:p>
        </p:txBody>
      </p:sp>
      <p:sp>
        <p:nvSpPr>
          <p:cNvPr id="20" name="TextBox 19">
            <a:extLst>
              <a:ext uri="{FF2B5EF4-FFF2-40B4-BE49-F238E27FC236}">
                <a16:creationId xmlns:a16="http://schemas.microsoft.com/office/drawing/2014/main" id="{B1C61AC1-9334-73D1-E2BC-E50A8B191BFC}"/>
              </a:ext>
            </a:extLst>
          </p:cNvPr>
          <p:cNvSpPr txBox="1"/>
          <p:nvPr/>
        </p:nvSpPr>
        <p:spPr>
          <a:xfrm>
            <a:off x="303939" y="1259963"/>
            <a:ext cx="2403835" cy="400110"/>
          </a:xfrm>
          <a:prstGeom prst="rect">
            <a:avLst/>
          </a:prstGeom>
          <a:solidFill>
            <a:schemeClr val="bg1">
              <a:alpha val="87000"/>
            </a:schemeClr>
          </a:solid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The Goal/s:</a:t>
            </a:r>
            <a:r>
              <a:rPr lang="en-AU" sz="1000" dirty="0"/>
              <a:t> </a:t>
            </a:r>
          </a:p>
          <a:p>
            <a:endParaRPr lang="en-AU" sz="1000" dirty="0"/>
          </a:p>
        </p:txBody>
      </p:sp>
      <p:sp>
        <p:nvSpPr>
          <p:cNvPr id="21" name="TextBox 20">
            <a:extLst>
              <a:ext uri="{FF2B5EF4-FFF2-40B4-BE49-F238E27FC236}">
                <a16:creationId xmlns:a16="http://schemas.microsoft.com/office/drawing/2014/main" id="{1051AC9F-3D95-0625-F734-70FB311BF308}"/>
              </a:ext>
            </a:extLst>
          </p:cNvPr>
          <p:cNvSpPr txBox="1"/>
          <p:nvPr/>
        </p:nvSpPr>
        <p:spPr>
          <a:xfrm>
            <a:off x="304683" y="1711466"/>
            <a:ext cx="2403093" cy="553998"/>
          </a:xfrm>
          <a:prstGeom prst="rect">
            <a:avLst/>
          </a:prstGeom>
          <a:no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Why:</a:t>
            </a:r>
          </a:p>
          <a:p>
            <a:endParaRPr lang="en-AU" sz="1000" dirty="0">
              <a:solidFill>
                <a:schemeClr val="accent2">
                  <a:lumMod val="75000"/>
                </a:schemeClr>
              </a:solidFill>
            </a:endParaRPr>
          </a:p>
          <a:p>
            <a:endParaRPr lang="en-AU" sz="1000" dirty="0">
              <a:solidFill>
                <a:schemeClr val="accent2">
                  <a:lumMod val="75000"/>
                </a:schemeClr>
              </a:solidFill>
            </a:endParaRPr>
          </a:p>
        </p:txBody>
      </p:sp>
      <p:sp>
        <p:nvSpPr>
          <p:cNvPr id="22" name="TextBox 21">
            <a:extLst>
              <a:ext uri="{FF2B5EF4-FFF2-40B4-BE49-F238E27FC236}">
                <a16:creationId xmlns:a16="http://schemas.microsoft.com/office/drawing/2014/main" id="{6595D064-D16B-47F3-E20A-19EC4A1140FD}"/>
              </a:ext>
            </a:extLst>
          </p:cNvPr>
          <p:cNvSpPr txBox="1"/>
          <p:nvPr/>
        </p:nvSpPr>
        <p:spPr>
          <a:xfrm>
            <a:off x="304681" y="2322459"/>
            <a:ext cx="2403093" cy="707886"/>
          </a:xfrm>
          <a:prstGeom prst="rect">
            <a:avLst/>
          </a:prstGeom>
          <a:no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Actions: </a:t>
            </a:r>
            <a:r>
              <a:rPr lang="en-AU" sz="1000" dirty="0"/>
              <a:t>	</a:t>
            </a:r>
          </a:p>
          <a:p>
            <a:endParaRPr lang="en-AU" sz="1000" dirty="0"/>
          </a:p>
          <a:p>
            <a:endParaRPr lang="en-AU" sz="1000" dirty="0"/>
          </a:p>
          <a:p>
            <a:endParaRPr lang="en-AU" sz="1000" dirty="0"/>
          </a:p>
        </p:txBody>
      </p:sp>
      <p:sp>
        <p:nvSpPr>
          <p:cNvPr id="23" name="TextBox 22">
            <a:extLst>
              <a:ext uri="{FF2B5EF4-FFF2-40B4-BE49-F238E27FC236}">
                <a16:creationId xmlns:a16="http://schemas.microsoft.com/office/drawing/2014/main" id="{E687C5D1-D179-3029-432D-37CF09223673}"/>
              </a:ext>
            </a:extLst>
          </p:cNvPr>
          <p:cNvSpPr txBox="1"/>
          <p:nvPr/>
        </p:nvSpPr>
        <p:spPr>
          <a:xfrm>
            <a:off x="3369950" y="151184"/>
            <a:ext cx="2403835" cy="369332"/>
          </a:xfrm>
          <a:prstGeom prst="rect">
            <a:avLst/>
          </a:prstGeom>
          <a:noFill/>
        </p:spPr>
        <p:txBody>
          <a:bodyPr wrap="square" rtlCol="0">
            <a:spAutoFit/>
          </a:bodyPr>
          <a:lstStyle/>
          <a:p>
            <a:pPr algn="ctr"/>
            <a:r>
              <a:rPr lang="en-AU" dirty="0">
                <a:solidFill>
                  <a:schemeClr val="accent2">
                    <a:lumMod val="75000"/>
                  </a:schemeClr>
                </a:solidFill>
              </a:rPr>
              <a:t>FAMILY &amp; PARTNER </a:t>
            </a:r>
          </a:p>
        </p:txBody>
      </p:sp>
      <p:sp>
        <p:nvSpPr>
          <p:cNvPr id="27" name="TextBox 26">
            <a:extLst>
              <a:ext uri="{FF2B5EF4-FFF2-40B4-BE49-F238E27FC236}">
                <a16:creationId xmlns:a16="http://schemas.microsoft.com/office/drawing/2014/main" id="{F91A3348-CB9B-75DD-A4E2-0F9793173480}"/>
              </a:ext>
            </a:extLst>
          </p:cNvPr>
          <p:cNvSpPr txBox="1"/>
          <p:nvPr/>
        </p:nvSpPr>
        <p:spPr>
          <a:xfrm>
            <a:off x="6435577" y="170037"/>
            <a:ext cx="2403835" cy="369332"/>
          </a:xfrm>
          <a:prstGeom prst="rect">
            <a:avLst/>
          </a:prstGeom>
          <a:noFill/>
        </p:spPr>
        <p:txBody>
          <a:bodyPr wrap="square" rtlCol="0">
            <a:spAutoFit/>
          </a:bodyPr>
          <a:lstStyle/>
          <a:p>
            <a:pPr algn="ctr"/>
            <a:r>
              <a:rPr lang="en-AU" dirty="0">
                <a:solidFill>
                  <a:schemeClr val="accent2">
                    <a:lumMod val="75000"/>
                  </a:schemeClr>
                </a:solidFill>
              </a:rPr>
              <a:t>FRIENDS &amp; NETWORKS</a:t>
            </a:r>
          </a:p>
        </p:txBody>
      </p:sp>
      <p:sp>
        <p:nvSpPr>
          <p:cNvPr id="31" name="TextBox 30">
            <a:extLst>
              <a:ext uri="{FF2B5EF4-FFF2-40B4-BE49-F238E27FC236}">
                <a16:creationId xmlns:a16="http://schemas.microsoft.com/office/drawing/2014/main" id="{21C0A479-2A24-C689-8D48-810345A98E11}"/>
              </a:ext>
            </a:extLst>
          </p:cNvPr>
          <p:cNvSpPr txBox="1"/>
          <p:nvPr/>
        </p:nvSpPr>
        <p:spPr>
          <a:xfrm>
            <a:off x="9480595" y="792384"/>
            <a:ext cx="2403835" cy="369332"/>
          </a:xfrm>
          <a:prstGeom prst="rect">
            <a:avLst/>
          </a:prstGeom>
          <a:noFill/>
        </p:spPr>
        <p:txBody>
          <a:bodyPr wrap="square" rtlCol="0">
            <a:spAutoFit/>
          </a:bodyPr>
          <a:lstStyle/>
          <a:p>
            <a:pPr algn="ctr"/>
            <a:r>
              <a:rPr lang="en-AU" dirty="0">
                <a:solidFill>
                  <a:schemeClr val="accent2">
                    <a:lumMod val="75000"/>
                  </a:schemeClr>
                </a:solidFill>
              </a:rPr>
              <a:t>LEISURE/ INTERESTS </a:t>
            </a:r>
          </a:p>
        </p:txBody>
      </p:sp>
      <p:sp>
        <p:nvSpPr>
          <p:cNvPr id="35" name="TextBox 34">
            <a:extLst>
              <a:ext uri="{FF2B5EF4-FFF2-40B4-BE49-F238E27FC236}">
                <a16:creationId xmlns:a16="http://schemas.microsoft.com/office/drawing/2014/main" id="{F0577A94-57CC-290E-8665-5C293FE98EBC}"/>
              </a:ext>
            </a:extLst>
          </p:cNvPr>
          <p:cNvSpPr txBox="1"/>
          <p:nvPr/>
        </p:nvSpPr>
        <p:spPr>
          <a:xfrm>
            <a:off x="259089" y="3803021"/>
            <a:ext cx="2403835" cy="553998"/>
          </a:xfrm>
          <a:prstGeom prst="rect">
            <a:avLst/>
          </a:prstGeom>
          <a:noFill/>
        </p:spPr>
        <p:txBody>
          <a:bodyPr wrap="square" rtlCol="0">
            <a:spAutoFit/>
          </a:bodyPr>
          <a:lstStyle/>
          <a:p>
            <a:pPr algn="ctr"/>
            <a:r>
              <a:rPr lang="en-AU" sz="1500" dirty="0">
                <a:solidFill>
                  <a:schemeClr val="accent2">
                    <a:lumMod val="75000"/>
                  </a:schemeClr>
                </a:solidFill>
              </a:rPr>
              <a:t>SPRITUAL WELLNESS / MENTAL STRENGTH</a:t>
            </a:r>
          </a:p>
        </p:txBody>
      </p:sp>
      <p:sp>
        <p:nvSpPr>
          <p:cNvPr id="39" name="TextBox 38">
            <a:extLst>
              <a:ext uri="{FF2B5EF4-FFF2-40B4-BE49-F238E27FC236}">
                <a16:creationId xmlns:a16="http://schemas.microsoft.com/office/drawing/2014/main" id="{6934E16B-7CC9-F5BE-B42B-D6068B0B19A2}"/>
              </a:ext>
            </a:extLst>
          </p:cNvPr>
          <p:cNvSpPr txBox="1"/>
          <p:nvPr/>
        </p:nvSpPr>
        <p:spPr>
          <a:xfrm>
            <a:off x="3322786" y="4301301"/>
            <a:ext cx="2403835" cy="369332"/>
          </a:xfrm>
          <a:prstGeom prst="rect">
            <a:avLst/>
          </a:prstGeom>
          <a:noFill/>
        </p:spPr>
        <p:txBody>
          <a:bodyPr wrap="square" rtlCol="0">
            <a:spAutoFit/>
          </a:bodyPr>
          <a:lstStyle/>
          <a:p>
            <a:pPr algn="ctr"/>
            <a:r>
              <a:rPr lang="en-AU" dirty="0">
                <a:solidFill>
                  <a:schemeClr val="accent2">
                    <a:lumMod val="75000"/>
                  </a:schemeClr>
                </a:solidFill>
              </a:rPr>
              <a:t>CAREER /BUSINESS </a:t>
            </a:r>
          </a:p>
        </p:txBody>
      </p:sp>
      <p:sp>
        <p:nvSpPr>
          <p:cNvPr id="43" name="TextBox 42">
            <a:extLst>
              <a:ext uri="{FF2B5EF4-FFF2-40B4-BE49-F238E27FC236}">
                <a16:creationId xmlns:a16="http://schemas.microsoft.com/office/drawing/2014/main" id="{D4549A66-5256-C7F4-6AF7-4D0F78DFC565}"/>
              </a:ext>
            </a:extLst>
          </p:cNvPr>
          <p:cNvSpPr txBox="1"/>
          <p:nvPr/>
        </p:nvSpPr>
        <p:spPr>
          <a:xfrm>
            <a:off x="6504009" y="4285405"/>
            <a:ext cx="2403835" cy="369332"/>
          </a:xfrm>
          <a:prstGeom prst="rect">
            <a:avLst/>
          </a:prstGeom>
          <a:noFill/>
        </p:spPr>
        <p:txBody>
          <a:bodyPr wrap="square" rtlCol="0">
            <a:spAutoFit/>
          </a:bodyPr>
          <a:lstStyle/>
          <a:p>
            <a:pPr algn="ctr"/>
            <a:r>
              <a:rPr lang="en-AU" dirty="0">
                <a:solidFill>
                  <a:schemeClr val="accent2">
                    <a:lumMod val="75000"/>
                  </a:schemeClr>
                </a:solidFill>
              </a:rPr>
              <a:t>FINANCES/ WEALTH</a:t>
            </a:r>
          </a:p>
        </p:txBody>
      </p:sp>
      <p:sp>
        <p:nvSpPr>
          <p:cNvPr id="51" name="TextBox 50">
            <a:extLst>
              <a:ext uri="{FF2B5EF4-FFF2-40B4-BE49-F238E27FC236}">
                <a16:creationId xmlns:a16="http://schemas.microsoft.com/office/drawing/2014/main" id="{51BB18D6-B889-6857-96E7-DDF8A805C903}"/>
              </a:ext>
            </a:extLst>
          </p:cNvPr>
          <p:cNvSpPr txBox="1"/>
          <p:nvPr/>
        </p:nvSpPr>
        <p:spPr>
          <a:xfrm>
            <a:off x="9432664" y="3884449"/>
            <a:ext cx="2455396" cy="553998"/>
          </a:xfrm>
          <a:prstGeom prst="rect">
            <a:avLst/>
          </a:prstGeom>
          <a:noFill/>
        </p:spPr>
        <p:txBody>
          <a:bodyPr wrap="square" rtlCol="0">
            <a:spAutoFit/>
          </a:bodyPr>
          <a:lstStyle/>
          <a:p>
            <a:pPr algn="ctr"/>
            <a:r>
              <a:rPr lang="en-AU" sz="1500" dirty="0">
                <a:solidFill>
                  <a:schemeClr val="accent2">
                    <a:lumMod val="75000"/>
                  </a:schemeClr>
                </a:solidFill>
              </a:rPr>
              <a:t>PERSONAL DEVELOPMENT / GROWTH </a:t>
            </a:r>
          </a:p>
        </p:txBody>
      </p:sp>
      <p:sp>
        <p:nvSpPr>
          <p:cNvPr id="55" name="TextBox 54">
            <a:extLst>
              <a:ext uri="{FF2B5EF4-FFF2-40B4-BE49-F238E27FC236}">
                <a16:creationId xmlns:a16="http://schemas.microsoft.com/office/drawing/2014/main" id="{95CF2972-4C92-DFF6-A213-3330660373DC}"/>
              </a:ext>
            </a:extLst>
          </p:cNvPr>
          <p:cNvSpPr txBox="1"/>
          <p:nvPr/>
        </p:nvSpPr>
        <p:spPr>
          <a:xfrm>
            <a:off x="3369950" y="655143"/>
            <a:ext cx="2403835" cy="400110"/>
          </a:xfrm>
          <a:prstGeom prst="rect">
            <a:avLst/>
          </a:prstGeom>
          <a:solidFill>
            <a:schemeClr val="bg1">
              <a:alpha val="87000"/>
            </a:schemeClr>
          </a:solid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The Goal/s:</a:t>
            </a:r>
            <a:r>
              <a:rPr lang="en-AU" sz="1000" dirty="0"/>
              <a:t> </a:t>
            </a:r>
          </a:p>
          <a:p>
            <a:endParaRPr lang="en-AU" sz="1000" dirty="0"/>
          </a:p>
        </p:txBody>
      </p:sp>
      <p:sp>
        <p:nvSpPr>
          <p:cNvPr id="56" name="TextBox 55">
            <a:extLst>
              <a:ext uri="{FF2B5EF4-FFF2-40B4-BE49-F238E27FC236}">
                <a16:creationId xmlns:a16="http://schemas.microsoft.com/office/drawing/2014/main" id="{D88D8EDC-D42B-BDF1-434F-223426E0ED62}"/>
              </a:ext>
            </a:extLst>
          </p:cNvPr>
          <p:cNvSpPr txBox="1"/>
          <p:nvPr/>
        </p:nvSpPr>
        <p:spPr>
          <a:xfrm>
            <a:off x="3370694" y="1106646"/>
            <a:ext cx="2403093" cy="553998"/>
          </a:xfrm>
          <a:prstGeom prst="rect">
            <a:avLst/>
          </a:prstGeom>
          <a:no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Why:</a:t>
            </a:r>
          </a:p>
          <a:p>
            <a:endParaRPr lang="en-AU" sz="1000" dirty="0">
              <a:solidFill>
                <a:schemeClr val="accent2">
                  <a:lumMod val="75000"/>
                </a:schemeClr>
              </a:solidFill>
            </a:endParaRPr>
          </a:p>
          <a:p>
            <a:endParaRPr lang="en-AU" sz="1000" dirty="0">
              <a:solidFill>
                <a:schemeClr val="accent2">
                  <a:lumMod val="75000"/>
                </a:schemeClr>
              </a:solidFill>
            </a:endParaRPr>
          </a:p>
        </p:txBody>
      </p:sp>
      <p:sp>
        <p:nvSpPr>
          <p:cNvPr id="57" name="TextBox 56">
            <a:extLst>
              <a:ext uri="{FF2B5EF4-FFF2-40B4-BE49-F238E27FC236}">
                <a16:creationId xmlns:a16="http://schemas.microsoft.com/office/drawing/2014/main" id="{FAC2AA3F-A756-17CA-1B87-8B2420A06C8D}"/>
              </a:ext>
            </a:extLst>
          </p:cNvPr>
          <p:cNvSpPr txBox="1"/>
          <p:nvPr/>
        </p:nvSpPr>
        <p:spPr>
          <a:xfrm>
            <a:off x="3370692" y="1717639"/>
            <a:ext cx="2403093" cy="707886"/>
          </a:xfrm>
          <a:prstGeom prst="rect">
            <a:avLst/>
          </a:prstGeom>
          <a:no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Actions: </a:t>
            </a:r>
            <a:r>
              <a:rPr lang="en-AU" sz="1000" dirty="0"/>
              <a:t>	</a:t>
            </a:r>
          </a:p>
          <a:p>
            <a:endParaRPr lang="en-AU" sz="1000" dirty="0"/>
          </a:p>
          <a:p>
            <a:endParaRPr lang="en-AU" sz="1000" dirty="0"/>
          </a:p>
          <a:p>
            <a:endParaRPr lang="en-AU" sz="1000" dirty="0"/>
          </a:p>
        </p:txBody>
      </p:sp>
      <p:sp>
        <p:nvSpPr>
          <p:cNvPr id="58" name="TextBox 57">
            <a:extLst>
              <a:ext uri="{FF2B5EF4-FFF2-40B4-BE49-F238E27FC236}">
                <a16:creationId xmlns:a16="http://schemas.microsoft.com/office/drawing/2014/main" id="{03730B58-EAF6-3EB8-FAC6-1EA96912BDCF}"/>
              </a:ext>
            </a:extLst>
          </p:cNvPr>
          <p:cNvSpPr txBox="1"/>
          <p:nvPr/>
        </p:nvSpPr>
        <p:spPr>
          <a:xfrm>
            <a:off x="6435577" y="655143"/>
            <a:ext cx="2403835" cy="400110"/>
          </a:xfrm>
          <a:prstGeom prst="rect">
            <a:avLst/>
          </a:prstGeom>
          <a:solidFill>
            <a:schemeClr val="bg1">
              <a:alpha val="87000"/>
            </a:schemeClr>
          </a:solid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The Goal/s:</a:t>
            </a:r>
            <a:r>
              <a:rPr lang="en-AU" sz="1000" dirty="0"/>
              <a:t> </a:t>
            </a:r>
          </a:p>
          <a:p>
            <a:endParaRPr lang="en-AU" sz="1000" dirty="0"/>
          </a:p>
        </p:txBody>
      </p:sp>
      <p:sp>
        <p:nvSpPr>
          <p:cNvPr id="59" name="TextBox 58">
            <a:extLst>
              <a:ext uri="{FF2B5EF4-FFF2-40B4-BE49-F238E27FC236}">
                <a16:creationId xmlns:a16="http://schemas.microsoft.com/office/drawing/2014/main" id="{D6677AAA-7E6B-6105-A7D6-A85688935D3F}"/>
              </a:ext>
            </a:extLst>
          </p:cNvPr>
          <p:cNvSpPr txBox="1"/>
          <p:nvPr/>
        </p:nvSpPr>
        <p:spPr>
          <a:xfrm>
            <a:off x="6436321" y="1106646"/>
            <a:ext cx="2403093" cy="553998"/>
          </a:xfrm>
          <a:prstGeom prst="rect">
            <a:avLst/>
          </a:prstGeom>
          <a:no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Why:</a:t>
            </a:r>
          </a:p>
          <a:p>
            <a:endParaRPr lang="en-AU" sz="1000" dirty="0">
              <a:solidFill>
                <a:schemeClr val="accent2">
                  <a:lumMod val="75000"/>
                </a:schemeClr>
              </a:solidFill>
            </a:endParaRPr>
          </a:p>
          <a:p>
            <a:endParaRPr lang="en-AU" sz="1000" dirty="0">
              <a:solidFill>
                <a:schemeClr val="accent2">
                  <a:lumMod val="75000"/>
                </a:schemeClr>
              </a:solidFill>
            </a:endParaRPr>
          </a:p>
        </p:txBody>
      </p:sp>
      <p:sp>
        <p:nvSpPr>
          <p:cNvPr id="60" name="TextBox 59">
            <a:extLst>
              <a:ext uri="{FF2B5EF4-FFF2-40B4-BE49-F238E27FC236}">
                <a16:creationId xmlns:a16="http://schemas.microsoft.com/office/drawing/2014/main" id="{FD414212-FF4A-94F5-A436-782B7FCA9657}"/>
              </a:ext>
            </a:extLst>
          </p:cNvPr>
          <p:cNvSpPr txBox="1"/>
          <p:nvPr/>
        </p:nvSpPr>
        <p:spPr>
          <a:xfrm>
            <a:off x="6436319" y="1717639"/>
            <a:ext cx="2403093" cy="707886"/>
          </a:xfrm>
          <a:prstGeom prst="rect">
            <a:avLst/>
          </a:prstGeom>
          <a:no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Actions: </a:t>
            </a:r>
            <a:r>
              <a:rPr lang="en-AU" sz="1000" dirty="0"/>
              <a:t>	</a:t>
            </a:r>
          </a:p>
          <a:p>
            <a:endParaRPr lang="en-AU" sz="1000" dirty="0"/>
          </a:p>
          <a:p>
            <a:endParaRPr lang="en-AU" sz="1000" dirty="0"/>
          </a:p>
          <a:p>
            <a:endParaRPr lang="en-AU" sz="1000" dirty="0"/>
          </a:p>
        </p:txBody>
      </p:sp>
      <p:sp>
        <p:nvSpPr>
          <p:cNvPr id="61" name="TextBox 60">
            <a:extLst>
              <a:ext uri="{FF2B5EF4-FFF2-40B4-BE49-F238E27FC236}">
                <a16:creationId xmlns:a16="http://schemas.microsoft.com/office/drawing/2014/main" id="{2B9DFC60-3261-998C-8048-73AB825E0903}"/>
              </a:ext>
            </a:extLst>
          </p:cNvPr>
          <p:cNvSpPr txBox="1"/>
          <p:nvPr/>
        </p:nvSpPr>
        <p:spPr>
          <a:xfrm>
            <a:off x="3369206" y="4768388"/>
            <a:ext cx="2403835" cy="400110"/>
          </a:xfrm>
          <a:prstGeom prst="rect">
            <a:avLst/>
          </a:prstGeom>
          <a:solidFill>
            <a:schemeClr val="bg1">
              <a:alpha val="87000"/>
            </a:schemeClr>
          </a:solid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The Goal/s:</a:t>
            </a:r>
            <a:r>
              <a:rPr lang="en-AU" sz="1000" dirty="0"/>
              <a:t> </a:t>
            </a:r>
          </a:p>
          <a:p>
            <a:endParaRPr lang="en-AU" sz="1000" dirty="0"/>
          </a:p>
        </p:txBody>
      </p:sp>
      <p:sp>
        <p:nvSpPr>
          <p:cNvPr id="62" name="TextBox 61">
            <a:extLst>
              <a:ext uri="{FF2B5EF4-FFF2-40B4-BE49-F238E27FC236}">
                <a16:creationId xmlns:a16="http://schemas.microsoft.com/office/drawing/2014/main" id="{59AE7C8B-F271-8E77-D0CE-0B430D915B5A}"/>
              </a:ext>
            </a:extLst>
          </p:cNvPr>
          <p:cNvSpPr txBox="1"/>
          <p:nvPr/>
        </p:nvSpPr>
        <p:spPr>
          <a:xfrm>
            <a:off x="3369950" y="5219891"/>
            <a:ext cx="2403093" cy="553998"/>
          </a:xfrm>
          <a:prstGeom prst="rect">
            <a:avLst/>
          </a:prstGeom>
          <a:no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Why:</a:t>
            </a:r>
          </a:p>
          <a:p>
            <a:endParaRPr lang="en-AU" sz="1000" dirty="0">
              <a:solidFill>
                <a:schemeClr val="accent2">
                  <a:lumMod val="75000"/>
                </a:schemeClr>
              </a:solidFill>
            </a:endParaRPr>
          </a:p>
          <a:p>
            <a:endParaRPr lang="en-AU" sz="1000" dirty="0">
              <a:solidFill>
                <a:schemeClr val="accent2">
                  <a:lumMod val="75000"/>
                </a:schemeClr>
              </a:solidFill>
            </a:endParaRPr>
          </a:p>
        </p:txBody>
      </p:sp>
      <p:sp>
        <p:nvSpPr>
          <p:cNvPr id="63" name="TextBox 62">
            <a:extLst>
              <a:ext uri="{FF2B5EF4-FFF2-40B4-BE49-F238E27FC236}">
                <a16:creationId xmlns:a16="http://schemas.microsoft.com/office/drawing/2014/main" id="{24DB4B06-12CC-FB45-169B-B0A3B5CECBAD}"/>
              </a:ext>
            </a:extLst>
          </p:cNvPr>
          <p:cNvSpPr txBox="1"/>
          <p:nvPr/>
        </p:nvSpPr>
        <p:spPr>
          <a:xfrm>
            <a:off x="3369948" y="5830884"/>
            <a:ext cx="2403093" cy="707886"/>
          </a:xfrm>
          <a:prstGeom prst="rect">
            <a:avLst/>
          </a:prstGeom>
          <a:no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Actions: </a:t>
            </a:r>
            <a:r>
              <a:rPr lang="en-AU" sz="1000" dirty="0"/>
              <a:t>	</a:t>
            </a:r>
          </a:p>
          <a:p>
            <a:endParaRPr lang="en-AU" sz="1000" dirty="0"/>
          </a:p>
          <a:p>
            <a:endParaRPr lang="en-AU" sz="1000" dirty="0"/>
          </a:p>
          <a:p>
            <a:endParaRPr lang="en-AU" sz="1000" dirty="0"/>
          </a:p>
        </p:txBody>
      </p:sp>
      <p:sp>
        <p:nvSpPr>
          <p:cNvPr id="64" name="TextBox 63">
            <a:extLst>
              <a:ext uri="{FF2B5EF4-FFF2-40B4-BE49-F238E27FC236}">
                <a16:creationId xmlns:a16="http://schemas.microsoft.com/office/drawing/2014/main" id="{4083FB92-C6AB-93BB-400E-42D0CE9AAF5E}"/>
              </a:ext>
            </a:extLst>
          </p:cNvPr>
          <p:cNvSpPr txBox="1"/>
          <p:nvPr/>
        </p:nvSpPr>
        <p:spPr>
          <a:xfrm>
            <a:off x="6447285" y="4768388"/>
            <a:ext cx="2403835" cy="400110"/>
          </a:xfrm>
          <a:prstGeom prst="rect">
            <a:avLst/>
          </a:prstGeom>
          <a:solidFill>
            <a:schemeClr val="bg1">
              <a:alpha val="87000"/>
            </a:schemeClr>
          </a:solid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The Goal/s:</a:t>
            </a:r>
            <a:r>
              <a:rPr lang="en-AU" sz="1000" dirty="0"/>
              <a:t> </a:t>
            </a:r>
          </a:p>
          <a:p>
            <a:endParaRPr lang="en-AU" sz="1000" dirty="0"/>
          </a:p>
        </p:txBody>
      </p:sp>
      <p:sp>
        <p:nvSpPr>
          <p:cNvPr id="65" name="TextBox 64">
            <a:extLst>
              <a:ext uri="{FF2B5EF4-FFF2-40B4-BE49-F238E27FC236}">
                <a16:creationId xmlns:a16="http://schemas.microsoft.com/office/drawing/2014/main" id="{BE763D2B-1E8C-85E7-68B2-344A0E642318}"/>
              </a:ext>
            </a:extLst>
          </p:cNvPr>
          <p:cNvSpPr txBox="1"/>
          <p:nvPr/>
        </p:nvSpPr>
        <p:spPr>
          <a:xfrm>
            <a:off x="6448029" y="5219891"/>
            <a:ext cx="2403093" cy="553998"/>
          </a:xfrm>
          <a:prstGeom prst="rect">
            <a:avLst/>
          </a:prstGeom>
          <a:no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Why:</a:t>
            </a:r>
          </a:p>
          <a:p>
            <a:endParaRPr lang="en-AU" sz="1000" dirty="0">
              <a:solidFill>
                <a:schemeClr val="accent2">
                  <a:lumMod val="75000"/>
                </a:schemeClr>
              </a:solidFill>
            </a:endParaRPr>
          </a:p>
          <a:p>
            <a:endParaRPr lang="en-AU" sz="1000" dirty="0">
              <a:solidFill>
                <a:schemeClr val="accent2">
                  <a:lumMod val="75000"/>
                </a:schemeClr>
              </a:solidFill>
            </a:endParaRPr>
          </a:p>
        </p:txBody>
      </p:sp>
      <p:sp>
        <p:nvSpPr>
          <p:cNvPr id="66" name="TextBox 65">
            <a:extLst>
              <a:ext uri="{FF2B5EF4-FFF2-40B4-BE49-F238E27FC236}">
                <a16:creationId xmlns:a16="http://schemas.microsoft.com/office/drawing/2014/main" id="{7079488E-AA6F-16F6-9C8B-06E64967C90A}"/>
              </a:ext>
            </a:extLst>
          </p:cNvPr>
          <p:cNvSpPr txBox="1"/>
          <p:nvPr/>
        </p:nvSpPr>
        <p:spPr>
          <a:xfrm>
            <a:off x="6448027" y="5830884"/>
            <a:ext cx="2403093" cy="707886"/>
          </a:xfrm>
          <a:prstGeom prst="rect">
            <a:avLst/>
          </a:prstGeom>
          <a:no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Actions: </a:t>
            </a:r>
            <a:r>
              <a:rPr lang="en-AU" sz="1000" dirty="0"/>
              <a:t>	</a:t>
            </a:r>
          </a:p>
          <a:p>
            <a:endParaRPr lang="en-AU" sz="1000" dirty="0"/>
          </a:p>
          <a:p>
            <a:endParaRPr lang="en-AU" sz="1000" dirty="0"/>
          </a:p>
          <a:p>
            <a:endParaRPr lang="en-AU" sz="1000" dirty="0"/>
          </a:p>
        </p:txBody>
      </p:sp>
      <p:sp>
        <p:nvSpPr>
          <p:cNvPr id="67" name="TextBox 66">
            <a:extLst>
              <a:ext uri="{FF2B5EF4-FFF2-40B4-BE49-F238E27FC236}">
                <a16:creationId xmlns:a16="http://schemas.microsoft.com/office/drawing/2014/main" id="{DF08F9DC-667A-E4E5-14C2-22682D6F569F}"/>
              </a:ext>
            </a:extLst>
          </p:cNvPr>
          <p:cNvSpPr txBox="1"/>
          <p:nvPr/>
        </p:nvSpPr>
        <p:spPr>
          <a:xfrm>
            <a:off x="9479853" y="1202968"/>
            <a:ext cx="2403835" cy="400110"/>
          </a:xfrm>
          <a:prstGeom prst="rect">
            <a:avLst/>
          </a:prstGeom>
          <a:solidFill>
            <a:schemeClr val="bg1">
              <a:alpha val="87000"/>
            </a:schemeClr>
          </a:solid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The Goal/s:</a:t>
            </a:r>
            <a:r>
              <a:rPr lang="en-AU" sz="1000" dirty="0"/>
              <a:t> </a:t>
            </a:r>
          </a:p>
          <a:p>
            <a:endParaRPr lang="en-AU" sz="1000" dirty="0"/>
          </a:p>
        </p:txBody>
      </p:sp>
      <p:sp>
        <p:nvSpPr>
          <p:cNvPr id="68" name="TextBox 67">
            <a:extLst>
              <a:ext uri="{FF2B5EF4-FFF2-40B4-BE49-F238E27FC236}">
                <a16:creationId xmlns:a16="http://schemas.microsoft.com/office/drawing/2014/main" id="{0BD1D819-4FED-77C4-BAB7-8ACBF8F4B693}"/>
              </a:ext>
            </a:extLst>
          </p:cNvPr>
          <p:cNvSpPr txBox="1"/>
          <p:nvPr/>
        </p:nvSpPr>
        <p:spPr>
          <a:xfrm>
            <a:off x="9480597" y="1654471"/>
            <a:ext cx="2403093" cy="553998"/>
          </a:xfrm>
          <a:prstGeom prst="rect">
            <a:avLst/>
          </a:prstGeom>
          <a:no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Why:</a:t>
            </a:r>
          </a:p>
          <a:p>
            <a:endParaRPr lang="en-AU" sz="1000" dirty="0">
              <a:solidFill>
                <a:schemeClr val="accent2">
                  <a:lumMod val="75000"/>
                </a:schemeClr>
              </a:solidFill>
            </a:endParaRPr>
          </a:p>
          <a:p>
            <a:endParaRPr lang="en-AU" sz="1000" dirty="0">
              <a:solidFill>
                <a:schemeClr val="accent2">
                  <a:lumMod val="75000"/>
                </a:schemeClr>
              </a:solidFill>
            </a:endParaRPr>
          </a:p>
        </p:txBody>
      </p:sp>
      <p:sp>
        <p:nvSpPr>
          <p:cNvPr id="69" name="TextBox 68">
            <a:extLst>
              <a:ext uri="{FF2B5EF4-FFF2-40B4-BE49-F238E27FC236}">
                <a16:creationId xmlns:a16="http://schemas.microsoft.com/office/drawing/2014/main" id="{286C3074-14C7-7F84-1D9A-518D8FA6792A}"/>
              </a:ext>
            </a:extLst>
          </p:cNvPr>
          <p:cNvSpPr txBox="1"/>
          <p:nvPr/>
        </p:nvSpPr>
        <p:spPr>
          <a:xfrm>
            <a:off x="9480595" y="2265464"/>
            <a:ext cx="2403093" cy="707886"/>
          </a:xfrm>
          <a:prstGeom prst="rect">
            <a:avLst/>
          </a:prstGeom>
          <a:no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Actions: </a:t>
            </a:r>
            <a:r>
              <a:rPr lang="en-AU" sz="1000" dirty="0"/>
              <a:t>	</a:t>
            </a:r>
          </a:p>
          <a:p>
            <a:endParaRPr lang="en-AU" sz="1000" dirty="0"/>
          </a:p>
          <a:p>
            <a:endParaRPr lang="en-AU" sz="1000" dirty="0"/>
          </a:p>
          <a:p>
            <a:endParaRPr lang="en-AU" sz="1000" dirty="0"/>
          </a:p>
        </p:txBody>
      </p:sp>
      <p:sp>
        <p:nvSpPr>
          <p:cNvPr id="70" name="TextBox 69">
            <a:extLst>
              <a:ext uri="{FF2B5EF4-FFF2-40B4-BE49-F238E27FC236}">
                <a16:creationId xmlns:a16="http://schemas.microsoft.com/office/drawing/2014/main" id="{BAFB4519-CF10-8B57-890F-2F823E21F9D1}"/>
              </a:ext>
            </a:extLst>
          </p:cNvPr>
          <p:cNvSpPr txBox="1"/>
          <p:nvPr/>
        </p:nvSpPr>
        <p:spPr>
          <a:xfrm>
            <a:off x="327974" y="4336078"/>
            <a:ext cx="2403835" cy="400110"/>
          </a:xfrm>
          <a:prstGeom prst="rect">
            <a:avLst/>
          </a:prstGeom>
          <a:solidFill>
            <a:schemeClr val="bg1">
              <a:alpha val="87000"/>
            </a:schemeClr>
          </a:solid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The Goal/s:</a:t>
            </a:r>
            <a:r>
              <a:rPr lang="en-AU" sz="1000" dirty="0"/>
              <a:t> </a:t>
            </a:r>
          </a:p>
          <a:p>
            <a:endParaRPr lang="en-AU" sz="1000" dirty="0"/>
          </a:p>
        </p:txBody>
      </p:sp>
      <p:sp>
        <p:nvSpPr>
          <p:cNvPr id="71" name="TextBox 70">
            <a:extLst>
              <a:ext uri="{FF2B5EF4-FFF2-40B4-BE49-F238E27FC236}">
                <a16:creationId xmlns:a16="http://schemas.microsoft.com/office/drawing/2014/main" id="{902C5F04-5C4E-1942-1691-E383FB4D792F}"/>
              </a:ext>
            </a:extLst>
          </p:cNvPr>
          <p:cNvSpPr txBox="1"/>
          <p:nvPr/>
        </p:nvSpPr>
        <p:spPr>
          <a:xfrm>
            <a:off x="328718" y="4787581"/>
            <a:ext cx="2403093" cy="553998"/>
          </a:xfrm>
          <a:prstGeom prst="rect">
            <a:avLst/>
          </a:prstGeom>
          <a:no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Why:</a:t>
            </a:r>
          </a:p>
          <a:p>
            <a:endParaRPr lang="en-AU" sz="1000" dirty="0">
              <a:solidFill>
                <a:schemeClr val="accent2">
                  <a:lumMod val="75000"/>
                </a:schemeClr>
              </a:solidFill>
            </a:endParaRPr>
          </a:p>
          <a:p>
            <a:endParaRPr lang="en-AU" sz="1000" dirty="0">
              <a:solidFill>
                <a:schemeClr val="accent2">
                  <a:lumMod val="75000"/>
                </a:schemeClr>
              </a:solidFill>
            </a:endParaRPr>
          </a:p>
        </p:txBody>
      </p:sp>
      <p:sp>
        <p:nvSpPr>
          <p:cNvPr id="72" name="TextBox 71">
            <a:extLst>
              <a:ext uri="{FF2B5EF4-FFF2-40B4-BE49-F238E27FC236}">
                <a16:creationId xmlns:a16="http://schemas.microsoft.com/office/drawing/2014/main" id="{D01F8922-0BE6-B0FE-4680-32DE642F8165}"/>
              </a:ext>
            </a:extLst>
          </p:cNvPr>
          <p:cNvSpPr txBox="1"/>
          <p:nvPr/>
        </p:nvSpPr>
        <p:spPr>
          <a:xfrm>
            <a:off x="328716" y="5398574"/>
            <a:ext cx="2403093" cy="707886"/>
          </a:xfrm>
          <a:prstGeom prst="rect">
            <a:avLst/>
          </a:prstGeom>
          <a:no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Actions: </a:t>
            </a:r>
            <a:r>
              <a:rPr lang="en-AU" sz="1000" dirty="0"/>
              <a:t>	</a:t>
            </a:r>
          </a:p>
          <a:p>
            <a:endParaRPr lang="en-AU" sz="1000" dirty="0"/>
          </a:p>
          <a:p>
            <a:endParaRPr lang="en-AU" sz="1000" dirty="0"/>
          </a:p>
          <a:p>
            <a:endParaRPr lang="en-AU" sz="1000" dirty="0"/>
          </a:p>
        </p:txBody>
      </p:sp>
      <p:sp>
        <p:nvSpPr>
          <p:cNvPr id="73" name="TextBox 72">
            <a:extLst>
              <a:ext uri="{FF2B5EF4-FFF2-40B4-BE49-F238E27FC236}">
                <a16:creationId xmlns:a16="http://schemas.microsoft.com/office/drawing/2014/main" id="{AE75F61E-804A-2D6C-B8AE-BED393130887}"/>
              </a:ext>
            </a:extLst>
          </p:cNvPr>
          <p:cNvSpPr txBox="1"/>
          <p:nvPr/>
        </p:nvSpPr>
        <p:spPr>
          <a:xfrm>
            <a:off x="9472705" y="4382911"/>
            <a:ext cx="2403835" cy="400110"/>
          </a:xfrm>
          <a:prstGeom prst="rect">
            <a:avLst/>
          </a:prstGeom>
          <a:solidFill>
            <a:schemeClr val="bg1">
              <a:alpha val="87000"/>
            </a:schemeClr>
          </a:solid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The Goal/s:</a:t>
            </a:r>
            <a:r>
              <a:rPr lang="en-AU" sz="1000" dirty="0"/>
              <a:t> </a:t>
            </a:r>
          </a:p>
          <a:p>
            <a:endParaRPr lang="en-AU" sz="1000" dirty="0"/>
          </a:p>
        </p:txBody>
      </p:sp>
      <p:sp>
        <p:nvSpPr>
          <p:cNvPr id="74" name="TextBox 73">
            <a:extLst>
              <a:ext uri="{FF2B5EF4-FFF2-40B4-BE49-F238E27FC236}">
                <a16:creationId xmlns:a16="http://schemas.microsoft.com/office/drawing/2014/main" id="{AE97FE2A-73B6-15A9-61F7-976251B13FE4}"/>
              </a:ext>
            </a:extLst>
          </p:cNvPr>
          <p:cNvSpPr txBox="1"/>
          <p:nvPr/>
        </p:nvSpPr>
        <p:spPr>
          <a:xfrm>
            <a:off x="9473449" y="4834414"/>
            <a:ext cx="2403093" cy="553998"/>
          </a:xfrm>
          <a:prstGeom prst="rect">
            <a:avLst/>
          </a:prstGeom>
          <a:no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Why:</a:t>
            </a:r>
          </a:p>
          <a:p>
            <a:endParaRPr lang="en-AU" sz="1000" dirty="0">
              <a:solidFill>
                <a:schemeClr val="accent2">
                  <a:lumMod val="75000"/>
                </a:schemeClr>
              </a:solidFill>
            </a:endParaRPr>
          </a:p>
          <a:p>
            <a:endParaRPr lang="en-AU" sz="1000" dirty="0">
              <a:solidFill>
                <a:schemeClr val="accent2">
                  <a:lumMod val="75000"/>
                </a:schemeClr>
              </a:solidFill>
            </a:endParaRPr>
          </a:p>
        </p:txBody>
      </p:sp>
      <p:sp>
        <p:nvSpPr>
          <p:cNvPr id="75" name="TextBox 74">
            <a:extLst>
              <a:ext uri="{FF2B5EF4-FFF2-40B4-BE49-F238E27FC236}">
                <a16:creationId xmlns:a16="http://schemas.microsoft.com/office/drawing/2014/main" id="{1020D4BF-3277-57DD-0BF9-83A4D858A6F3}"/>
              </a:ext>
            </a:extLst>
          </p:cNvPr>
          <p:cNvSpPr txBox="1"/>
          <p:nvPr/>
        </p:nvSpPr>
        <p:spPr>
          <a:xfrm>
            <a:off x="9473447" y="5445407"/>
            <a:ext cx="2403093" cy="707886"/>
          </a:xfrm>
          <a:prstGeom prst="rect">
            <a:avLst/>
          </a:prstGeom>
          <a:noFill/>
          <a:ln>
            <a:solidFill>
              <a:schemeClr val="accent2">
                <a:lumMod val="60000"/>
                <a:lumOff val="40000"/>
              </a:schemeClr>
            </a:solidFill>
          </a:ln>
        </p:spPr>
        <p:txBody>
          <a:bodyPr wrap="square" rtlCol="0">
            <a:spAutoFit/>
          </a:bodyPr>
          <a:lstStyle/>
          <a:p>
            <a:r>
              <a:rPr lang="en-AU" sz="1000" dirty="0">
                <a:solidFill>
                  <a:schemeClr val="accent2">
                    <a:lumMod val="75000"/>
                  </a:schemeClr>
                </a:solidFill>
              </a:rPr>
              <a:t>Actions: </a:t>
            </a:r>
            <a:r>
              <a:rPr lang="en-AU" sz="1000" dirty="0"/>
              <a:t>	</a:t>
            </a:r>
          </a:p>
          <a:p>
            <a:endParaRPr lang="en-AU" sz="1000" dirty="0"/>
          </a:p>
          <a:p>
            <a:endParaRPr lang="en-AU" sz="1000" dirty="0"/>
          </a:p>
          <a:p>
            <a:endParaRPr lang="en-AU" sz="1000" dirty="0"/>
          </a:p>
        </p:txBody>
      </p:sp>
      <p:sp>
        <p:nvSpPr>
          <p:cNvPr id="77" name="TextBox 76">
            <a:extLst>
              <a:ext uri="{FF2B5EF4-FFF2-40B4-BE49-F238E27FC236}">
                <a16:creationId xmlns:a16="http://schemas.microsoft.com/office/drawing/2014/main" id="{B09BD0CA-3A87-BC39-F72A-F2024C5B5474}"/>
              </a:ext>
            </a:extLst>
          </p:cNvPr>
          <p:cNvSpPr txBox="1"/>
          <p:nvPr/>
        </p:nvSpPr>
        <p:spPr>
          <a:xfrm>
            <a:off x="3060833" y="2715439"/>
            <a:ext cx="6171937" cy="150810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AU" sz="3600" dirty="0">
                <a:solidFill>
                  <a:srgbClr val="002060"/>
                </a:solidFill>
                <a:latin typeface="Comic Sans MS" panose="030F0702030302020204" pitchFamily="66" charset="0"/>
              </a:rPr>
              <a:t>MY LIFE PLAN </a:t>
            </a:r>
          </a:p>
          <a:p>
            <a:r>
              <a:rPr lang="en-AU" sz="800" dirty="0">
                <a:latin typeface="Comic Sans MS" panose="030F0702030302020204" pitchFamily="66" charset="0"/>
              </a:rPr>
              <a:t>1. Write down all the things you would like to achieve across all areas of your Life– </a:t>
            </a:r>
            <a:r>
              <a:rPr lang="en-AU" sz="800" b="1" dirty="0">
                <a:latin typeface="Comic Sans MS" panose="030F0702030302020204" pitchFamily="66" charset="0"/>
              </a:rPr>
              <a:t>The GOAL/S</a:t>
            </a:r>
            <a:r>
              <a:rPr lang="en-AU" sz="800" dirty="0">
                <a:latin typeface="Comic Sans MS" panose="030F0702030302020204" pitchFamily="66" charset="0"/>
              </a:rPr>
              <a:t>?</a:t>
            </a:r>
          </a:p>
          <a:p>
            <a:r>
              <a:rPr lang="en-AU" sz="800" dirty="0">
                <a:latin typeface="Comic Sans MS" panose="030F0702030302020204" pitchFamily="66" charset="0"/>
              </a:rPr>
              <a:t>2. Think about </a:t>
            </a:r>
            <a:r>
              <a:rPr lang="en-AU" sz="800" b="1" dirty="0">
                <a:latin typeface="Comic Sans MS" panose="030F0702030302020204" pitchFamily="66" charset="0"/>
              </a:rPr>
              <a:t>Why </a:t>
            </a:r>
            <a:r>
              <a:rPr lang="en-AU" sz="800" dirty="0">
                <a:latin typeface="Comic Sans MS" panose="030F0702030302020204" pitchFamily="66" charset="0"/>
              </a:rPr>
              <a:t>these Goals  important to you? </a:t>
            </a:r>
          </a:p>
          <a:p>
            <a:r>
              <a:rPr lang="en-AU" sz="800" dirty="0">
                <a:latin typeface="Comic Sans MS" panose="030F0702030302020204" pitchFamily="66" charset="0"/>
              </a:rPr>
              <a:t>3. Brainstorm </a:t>
            </a:r>
            <a:r>
              <a:rPr lang="en-AU" sz="800" b="1" dirty="0">
                <a:latin typeface="Comic Sans MS" panose="030F0702030302020204" pitchFamily="66" charset="0"/>
              </a:rPr>
              <a:t>What actions </a:t>
            </a:r>
            <a:r>
              <a:rPr lang="en-AU" sz="800" dirty="0">
                <a:latin typeface="Comic Sans MS" panose="030F0702030302020204" pitchFamily="66" charset="0"/>
              </a:rPr>
              <a:t>do you need to take to achieve these GOAL/s at a high level  (detailed planning can be completed separately) </a:t>
            </a:r>
          </a:p>
          <a:p>
            <a:endParaRPr lang="en-AU" sz="800" dirty="0">
              <a:latin typeface="Comic Sans MS" panose="030F0702030302020204" pitchFamily="66" charset="0"/>
            </a:endParaRPr>
          </a:p>
          <a:p>
            <a:r>
              <a:rPr lang="en-AU" sz="800" dirty="0">
                <a:latin typeface="Comic Sans MS" panose="030F0702030302020204" pitchFamily="66" charset="0"/>
              </a:rPr>
              <a:t>Place this 1-page summary somewhere you can refer to regularly.  It will help remind you what is important to you, what you desire to achieve in life and the plan to get you there 	</a:t>
            </a:r>
          </a:p>
        </p:txBody>
      </p:sp>
    </p:spTree>
    <p:extLst>
      <p:ext uri="{BB962C8B-B14F-4D97-AF65-F5344CB8AC3E}">
        <p14:creationId xmlns:p14="http://schemas.microsoft.com/office/powerpoint/2010/main" val="9598141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209</Words>
  <Application>Microsoft Office PowerPoint</Application>
  <PresentationFormat>Widescreen</PresentationFormat>
  <Paragraphs>46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Amelia Siljanovska</dc:creator>
  <cp:lastModifiedBy>Amelia Siljanovska</cp:lastModifiedBy>
  <cp:revision>2</cp:revision>
  <cp:lastPrinted>2023-07-20T01:21:33Z</cp:lastPrinted>
  <dcterms:created xsi:type="dcterms:W3CDTF">2023-07-20T00:27:13Z</dcterms:created>
  <dcterms:modified xsi:type="dcterms:W3CDTF">2023-07-20T01:44:40Z</dcterms:modified>
</cp:coreProperties>
</file>