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BFA9FC-6A35-446E-8FB8-23ED43D73D4B}" v="2" dt="2023-07-20T01:21:32.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4" autoAdjust="0"/>
    <p:restoredTop sz="94660"/>
  </p:normalViewPr>
  <p:slideViewPr>
    <p:cSldViewPr snapToGrid="0">
      <p:cViewPr varScale="1">
        <p:scale>
          <a:sx n="99" d="100"/>
          <a:sy n="99" d="100"/>
        </p:scale>
        <p:origin x="7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Siljanovska" userId="6c9578660c257a98" providerId="LiveId" clId="{24BFA9FC-6A35-446E-8FB8-23ED43D73D4B}"/>
    <pc:docChg chg="undo redo custSel modSld">
      <pc:chgData name="Amelia Siljanovska" userId="6c9578660c257a98" providerId="LiveId" clId="{24BFA9FC-6A35-446E-8FB8-23ED43D73D4B}" dt="2023-07-20T01:23:34.291" v="1099" actId="113"/>
      <pc:docMkLst>
        <pc:docMk/>
      </pc:docMkLst>
      <pc:sldChg chg="addSp delSp modSp mod">
        <pc:chgData name="Amelia Siljanovska" userId="6c9578660c257a98" providerId="LiveId" clId="{24BFA9FC-6A35-446E-8FB8-23ED43D73D4B}" dt="2023-07-20T01:23:34.291" v="1099" actId="113"/>
        <pc:sldMkLst>
          <pc:docMk/>
          <pc:sldMk cId="959814138" sldId="256"/>
        </pc:sldMkLst>
        <pc:spChg chg="mod">
          <ac:chgData name="Amelia Siljanovska" userId="6c9578660c257a98" providerId="LiveId" clId="{24BFA9FC-6A35-446E-8FB8-23ED43D73D4B}" dt="2023-07-20T01:04:56.168" v="1" actId="14100"/>
          <ac:spMkLst>
            <pc:docMk/>
            <pc:sldMk cId="959814138" sldId="256"/>
            <ac:spMk id="11" creationId="{01608A65-8CA1-B803-2D8E-EEE9B4EFC7A5}"/>
          </ac:spMkLst>
        </pc:spChg>
        <pc:spChg chg="mod">
          <ac:chgData name="Amelia Siljanovska" userId="6c9578660c257a98" providerId="LiveId" clId="{24BFA9FC-6A35-446E-8FB8-23ED43D73D4B}" dt="2023-07-20T01:04:56.168" v="1" actId="14100"/>
          <ac:spMkLst>
            <pc:docMk/>
            <pc:sldMk cId="959814138" sldId="256"/>
            <ac:spMk id="12" creationId="{5CC7B800-BAA6-253C-893C-C76F565AC464}"/>
          </ac:spMkLst>
        </pc:spChg>
        <pc:spChg chg="mod">
          <ac:chgData name="Amelia Siljanovska" userId="6c9578660c257a98" providerId="LiveId" clId="{24BFA9FC-6A35-446E-8FB8-23ED43D73D4B}" dt="2023-07-20T01:04:56.168" v="1" actId="14100"/>
          <ac:spMkLst>
            <pc:docMk/>
            <pc:sldMk cId="959814138" sldId="256"/>
            <ac:spMk id="13" creationId="{59051E57-E346-2DB6-8727-56EEE0E3D384}"/>
          </ac:spMkLst>
        </pc:spChg>
        <pc:spChg chg="mod">
          <ac:chgData name="Amelia Siljanovska" userId="6c9578660c257a98" providerId="LiveId" clId="{24BFA9FC-6A35-446E-8FB8-23ED43D73D4B}" dt="2023-07-20T01:04:56.168" v="1" actId="14100"/>
          <ac:spMkLst>
            <pc:docMk/>
            <pc:sldMk cId="959814138" sldId="256"/>
            <ac:spMk id="14" creationId="{F69883A4-9330-1CC6-B854-D6DA065D9152}"/>
          </ac:spMkLst>
        </pc:spChg>
        <pc:spChg chg="mod">
          <ac:chgData name="Amelia Siljanovska" userId="6c9578660c257a98" providerId="LiveId" clId="{24BFA9FC-6A35-446E-8FB8-23ED43D73D4B}" dt="2023-07-20T01:20:15.905" v="1060" actId="1036"/>
          <ac:spMkLst>
            <pc:docMk/>
            <pc:sldMk cId="959814138" sldId="256"/>
            <ac:spMk id="15" creationId="{1FA82BCD-861A-4B99-1AFE-6BFAEFB6D855}"/>
          </ac:spMkLst>
        </pc:spChg>
        <pc:spChg chg="mod">
          <ac:chgData name="Amelia Siljanovska" userId="6c9578660c257a98" providerId="LiveId" clId="{24BFA9FC-6A35-446E-8FB8-23ED43D73D4B}" dt="2023-07-20T01:20:15.905" v="1060" actId="1036"/>
          <ac:spMkLst>
            <pc:docMk/>
            <pc:sldMk cId="959814138" sldId="256"/>
            <ac:spMk id="16" creationId="{EC5607AD-3AFB-DEE9-9D9C-D6D67344F4DB}"/>
          </ac:spMkLst>
        </pc:spChg>
        <pc:spChg chg="mod">
          <ac:chgData name="Amelia Siljanovska" userId="6c9578660c257a98" providerId="LiveId" clId="{24BFA9FC-6A35-446E-8FB8-23ED43D73D4B}" dt="2023-07-20T01:04:56.168" v="1" actId="14100"/>
          <ac:spMkLst>
            <pc:docMk/>
            <pc:sldMk cId="959814138" sldId="256"/>
            <ac:spMk id="17" creationId="{0DDE2818-C6E2-F332-2EFF-622F5D50788F}"/>
          </ac:spMkLst>
        </pc:spChg>
        <pc:spChg chg="mod">
          <ac:chgData name="Amelia Siljanovska" userId="6c9578660c257a98" providerId="LiveId" clId="{24BFA9FC-6A35-446E-8FB8-23ED43D73D4B}" dt="2023-07-20T01:04:56.168" v="1" actId="14100"/>
          <ac:spMkLst>
            <pc:docMk/>
            <pc:sldMk cId="959814138" sldId="256"/>
            <ac:spMk id="18" creationId="{58FE2E8F-0075-3D1F-F81B-05359B434697}"/>
          </ac:spMkLst>
        </pc:spChg>
        <pc:spChg chg="mod">
          <ac:chgData name="Amelia Siljanovska" userId="6c9578660c257a98" providerId="LiveId" clId="{24BFA9FC-6A35-446E-8FB8-23ED43D73D4B}" dt="2023-07-20T01:04:56.168" v="1" actId="14100"/>
          <ac:spMkLst>
            <pc:docMk/>
            <pc:sldMk cId="959814138" sldId="256"/>
            <ac:spMk id="19" creationId="{EDD77278-2839-793B-F1DE-72961CFBB0A4}"/>
          </ac:spMkLst>
        </pc:spChg>
        <pc:spChg chg="mod">
          <ac:chgData name="Amelia Siljanovska" userId="6c9578660c257a98" providerId="LiveId" clId="{24BFA9FC-6A35-446E-8FB8-23ED43D73D4B}" dt="2023-07-20T01:04:56.168" v="1" actId="14100"/>
          <ac:spMkLst>
            <pc:docMk/>
            <pc:sldMk cId="959814138" sldId="256"/>
            <ac:spMk id="20" creationId="{B1C61AC1-9334-73D1-E2BC-E50A8B191BFC}"/>
          </ac:spMkLst>
        </pc:spChg>
        <pc:spChg chg="mod">
          <ac:chgData name="Amelia Siljanovska" userId="6c9578660c257a98" providerId="LiveId" clId="{24BFA9FC-6A35-446E-8FB8-23ED43D73D4B}" dt="2023-07-20T01:04:56.168" v="1" actId="14100"/>
          <ac:spMkLst>
            <pc:docMk/>
            <pc:sldMk cId="959814138" sldId="256"/>
            <ac:spMk id="21" creationId="{1051AC9F-3D95-0625-F734-70FB311BF308}"/>
          </ac:spMkLst>
        </pc:spChg>
        <pc:spChg chg="mod">
          <ac:chgData name="Amelia Siljanovska" userId="6c9578660c257a98" providerId="LiveId" clId="{24BFA9FC-6A35-446E-8FB8-23ED43D73D4B}" dt="2023-07-20T01:04:56.168" v="1" actId="14100"/>
          <ac:spMkLst>
            <pc:docMk/>
            <pc:sldMk cId="959814138" sldId="256"/>
            <ac:spMk id="22" creationId="{6595D064-D16B-47F3-E20A-19EC4A1140FD}"/>
          </ac:spMkLst>
        </pc:spChg>
        <pc:spChg chg="mod">
          <ac:chgData name="Amelia Siljanovska" userId="6c9578660c257a98" providerId="LiveId" clId="{24BFA9FC-6A35-446E-8FB8-23ED43D73D4B}" dt="2023-07-20T01:04:56.168" v="1" actId="14100"/>
          <ac:spMkLst>
            <pc:docMk/>
            <pc:sldMk cId="959814138" sldId="256"/>
            <ac:spMk id="23" creationId="{E687C5D1-D179-3029-432D-37CF09223673}"/>
          </ac:spMkLst>
        </pc:spChg>
        <pc:spChg chg="mod">
          <ac:chgData name="Amelia Siljanovska" userId="6c9578660c257a98" providerId="LiveId" clId="{24BFA9FC-6A35-446E-8FB8-23ED43D73D4B}" dt="2023-07-20T01:04:56.168" v="1" actId="14100"/>
          <ac:spMkLst>
            <pc:docMk/>
            <pc:sldMk cId="959814138" sldId="256"/>
            <ac:spMk id="27" creationId="{F91A3348-CB9B-75DD-A4E2-0F9793173480}"/>
          </ac:spMkLst>
        </pc:spChg>
        <pc:spChg chg="mod">
          <ac:chgData name="Amelia Siljanovska" userId="6c9578660c257a98" providerId="LiveId" clId="{24BFA9FC-6A35-446E-8FB8-23ED43D73D4B}" dt="2023-07-20T01:04:56.168" v="1" actId="14100"/>
          <ac:spMkLst>
            <pc:docMk/>
            <pc:sldMk cId="959814138" sldId="256"/>
            <ac:spMk id="31" creationId="{21C0A479-2A24-C689-8D48-810345A98E11}"/>
          </ac:spMkLst>
        </pc:spChg>
        <pc:spChg chg="mod">
          <ac:chgData name="Amelia Siljanovska" userId="6c9578660c257a98" providerId="LiveId" clId="{24BFA9FC-6A35-446E-8FB8-23ED43D73D4B}" dt="2023-07-20T01:04:56.168" v="1" actId="14100"/>
          <ac:spMkLst>
            <pc:docMk/>
            <pc:sldMk cId="959814138" sldId="256"/>
            <ac:spMk id="35" creationId="{F0577A94-57CC-290E-8665-5C293FE98EBC}"/>
          </ac:spMkLst>
        </pc:spChg>
        <pc:spChg chg="mod">
          <ac:chgData name="Amelia Siljanovska" userId="6c9578660c257a98" providerId="LiveId" clId="{24BFA9FC-6A35-446E-8FB8-23ED43D73D4B}" dt="2023-07-20T01:20:15.905" v="1060" actId="1036"/>
          <ac:spMkLst>
            <pc:docMk/>
            <pc:sldMk cId="959814138" sldId="256"/>
            <ac:spMk id="39" creationId="{6934E16B-7CC9-F5BE-B42B-D6068B0B19A2}"/>
          </ac:spMkLst>
        </pc:spChg>
        <pc:spChg chg="mod">
          <ac:chgData name="Amelia Siljanovska" userId="6c9578660c257a98" providerId="LiveId" clId="{24BFA9FC-6A35-446E-8FB8-23ED43D73D4B}" dt="2023-07-20T01:20:15.905" v="1060" actId="1036"/>
          <ac:spMkLst>
            <pc:docMk/>
            <pc:sldMk cId="959814138" sldId="256"/>
            <ac:spMk id="43" creationId="{D4549A66-5256-C7F4-6AF7-4D0F78DFC565}"/>
          </ac:spMkLst>
        </pc:spChg>
        <pc:spChg chg="mod">
          <ac:chgData name="Amelia Siljanovska" userId="6c9578660c257a98" providerId="LiveId" clId="{24BFA9FC-6A35-446E-8FB8-23ED43D73D4B}" dt="2023-07-20T01:04:56.168" v="1" actId="14100"/>
          <ac:spMkLst>
            <pc:docMk/>
            <pc:sldMk cId="959814138" sldId="256"/>
            <ac:spMk id="51" creationId="{51BB18D6-B889-6857-96E7-DDF8A805C903}"/>
          </ac:spMkLst>
        </pc:spChg>
        <pc:spChg chg="mod">
          <ac:chgData name="Amelia Siljanovska" userId="6c9578660c257a98" providerId="LiveId" clId="{24BFA9FC-6A35-446E-8FB8-23ED43D73D4B}" dt="2023-07-20T01:04:56.168" v="1" actId="14100"/>
          <ac:spMkLst>
            <pc:docMk/>
            <pc:sldMk cId="959814138" sldId="256"/>
            <ac:spMk id="55" creationId="{95CF2972-4C92-DFF6-A213-3330660373DC}"/>
          </ac:spMkLst>
        </pc:spChg>
        <pc:spChg chg="mod">
          <ac:chgData name="Amelia Siljanovska" userId="6c9578660c257a98" providerId="LiveId" clId="{24BFA9FC-6A35-446E-8FB8-23ED43D73D4B}" dt="2023-07-20T01:04:56.168" v="1" actId="14100"/>
          <ac:spMkLst>
            <pc:docMk/>
            <pc:sldMk cId="959814138" sldId="256"/>
            <ac:spMk id="56" creationId="{D88D8EDC-D42B-BDF1-434F-223426E0ED62}"/>
          </ac:spMkLst>
        </pc:spChg>
        <pc:spChg chg="mod">
          <ac:chgData name="Amelia Siljanovska" userId="6c9578660c257a98" providerId="LiveId" clId="{24BFA9FC-6A35-446E-8FB8-23ED43D73D4B}" dt="2023-07-20T01:04:56.168" v="1" actId="14100"/>
          <ac:spMkLst>
            <pc:docMk/>
            <pc:sldMk cId="959814138" sldId="256"/>
            <ac:spMk id="57" creationId="{FAC2AA3F-A756-17CA-1B87-8B2420A06C8D}"/>
          </ac:spMkLst>
        </pc:spChg>
        <pc:spChg chg="mod">
          <ac:chgData name="Amelia Siljanovska" userId="6c9578660c257a98" providerId="LiveId" clId="{24BFA9FC-6A35-446E-8FB8-23ED43D73D4B}" dt="2023-07-20T01:04:56.168" v="1" actId="14100"/>
          <ac:spMkLst>
            <pc:docMk/>
            <pc:sldMk cId="959814138" sldId="256"/>
            <ac:spMk id="58" creationId="{03730B58-EAF6-3EB8-FAC6-1EA96912BDCF}"/>
          </ac:spMkLst>
        </pc:spChg>
        <pc:spChg chg="mod">
          <ac:chgData name="Amelia Siljanovska" userId="6c9578660c257a98" providerId="LiveId" clId="{24BFA9FC-6A35-446E-8FB8-23ED43D73D4B}" dt="2023-07-20T01:04:56.168" v="1" actId="14100"/>
          <ac:spMkLst>
            <pc:docMk/>
            <pc:sldMk cId="959814138" sldId="256"/>
            <ac:spMk id="59" creationId="{D6677AAA-7E6B-6105-A7D6-A85688935D3F}"/>
          </ac:spMkLst>
        </pc:spChg>
        <pc:spChg chg="mod">
          <ac:chgData name="Amelia Siljanovska" userId="6c9578660c257a98" providerId="LiveId" clId="{24BFA9FC-6A35-446E-8FB8-23ED43D73D4B}" dt="2023-07-20T01:04:56.168" v="1" actId="14100"/>
          <ac:spMkLst>
            <pc:docMk/>
            <pc:sldMk cId="959814138" sldId="256"/>
            <ac:spMk id="60" creationId="{FD414212-FF4A-94F5-A436-782B7FCA9657}"/>
          </ac:spMkLst>
        </pc:spChg>
        <pc:spChg chg="mod">
          <ac:chgData name="Amelia Siljanovska" userId="6c9578660c257a98" providerId="LiveId" clId="{24BFA9FC-6A35-446E-8FB8-23ED43D73D4B}" dt="2023-07-20T01:20:15.905" v="1060" actId="1036"/>
          <ac:spMkLst>
            <pc:docMk/>
            <pc:sldMk cId="959814138" sldId="256"/>
            <ac:spMk id="61" creationId="{2B9DFC60-3261-998C-8048-73AB825E0903}"/>
          </ac:spMkLst>
        </pc:spChg>
        <pc:spChg chg="mod">
          <ac:chgData name="Amelia Siljanovska" userId="6c9578660c257a98" providerId="LiveId" clId="{24BFA9FC-6A35-446E-8FB8-23ED43D73D4B}" dt="2023-07-20T01:20:15.905" v="1060" actId="1036"/>
          <ac:spMkLst>
            <pc:docMk/>
            <pc:sldMk cId="959814138" sldId="256"/>
            <ac:spMk id="62" creationId="{59AE7C8B-F271-8E77-D0CE-0B430D915B5A}"/>
          </ac:spMkLst>
        </pc:spChg>
        <pc:spChg chg="mod">
          <ac:chgData name="Amelia Siljanovska" userId="6c9578660c257a98" providerId="LiveId" clId="{24BFA9FC-6A35-446E-8FB8-23ED43D73D4B}" dt="2023-07-20T01:20:15.905" v="1060" actId="1036"/>
          <ac:spMkLst>
            <pc:docMk/>
            <pc:sldMk cId="959814138" sldId="256"/>
            <ac:spMk id="63" creationId="{24DB4B06-12CC-FB45-169B-B0A3B5CECBAD}"/>
          </ac:spMkLst>
        </pc:spChg>
        <pc:spChg chg="mod">
          <ac:chgData name="Amelia Siljanovska" userId="6c9578660c257a98" providerId="LiveId" clId="{24BFA9FC-6A35-446E-8FB8-23ED43D73D4B}" dt="2023-07-20T01:20:15.905" v="1060" actId="1036"/>
          <ac:spMkLst>
            <pc:docMk/>
            <pc:sldMk cId="959814138" sldId="256"/>
            <ac:spMk id="64" creationId="{4083FB92-C6AB-93BB-400E-42D0CE9AAF5E}"/>
          </ac:spMkLst>
        </pc:spChg>
        <pc:spChg chg="mod">
          <ac:chgData name="Amelia Siljanovska" userId="6c9578660c257a98" providerId="LiveId" clId="{24BFA9FC-6A35-446E-8FB8-23ED43D73D4B}" dt="2023-07-20T01:20:15.905" v="1060" actId="1036"/>
          <ac:spMkLst>
            <pc:docMk/>
            <pc:sldMk cId="959814138" sldId="256"/>
            <ac:spMk id="65" creationId="{BE763D2B-1E8C-85E7-68B2-344A0E642318}"/>
          </ac:spMkLst>
        </pc:spChg>
        <pc:spChg chg="mod">
          <ac:chgData name="Amelia Siljanovska" userId="6c9578660c257a98" providerId="LiveId" clId="{24BFA9FC-6A35-446E-8FB8-23ED43D73D4B}" dt="2023-07-20T01:20:15.905" v="1060" actId="1036"/>
          <ac:spMkLst>
            <pc:docMk/>
            <pc:sldMk cId="959814138" sldId="256"/>
            <ac:spMk id="66" creationId="{7079488E-AA6F-16F6-9C8B-06E64967C90A}"/>
          </ac:spMkLst>
        </pc:spChg>
        <pc:spChg chg="mod">
          <ac:chgData name="Amelia Siljanovska" userId="6c9578660c257a98" providerId="LiveId" clId="{24BFA9FC-6A35-446E-8FB8-23ED43D73D4B}" dt="2023-07-20T01:04:56.168" v="1" actId="14100"/>
          <ac:spMkLst>
            <pc:docMk/>
            <pc:sldMk cId="959814138" sldId="256"/>
            <ac:spMk id="67" creationId="{DF08F9DC-667A-E4E5-14C2-22682D6F569F}"/>
          </ac:spMkLst>
        </pc:spChg>
        <pc:spChg chg="mod">
          <ac:chgData name="Amelia Siljanovska" userId="6c9578660c257a98" providerId="LiveId" clId="{24BFA9FC-6A35-446E-8FB8-23ED43D73D4B}" dt="2023-07-20T01:04:56.168" v="1" actId="14100"/>
          <ac:spMkLst>
            <pc:docMk/>
            <pc:sldMk cId="959814138" sldId="256"/>
            <ac:spMk id="68" creationId="{0BD1D819-4FED-77C4-BAB7-8ACBF8F4B693}"/>
          </ac:spMkLst>
        </pc:spChg>
        <pc:spChg chg="mod">
          <ac:chgData name="Amelia Siljanovska" userId="6c9578660c257a98" providerId="LiveId" clId="{24BFA9FC-6A35-446E-8FB8-23ED43D73D4B}" dt="2023-07-20T01:04:56.168" v="1" actId="14100"/>
          <ac:spMkLst>
            <pc:docMk/>
            <pc:sldMk cId="959814138" sldId="256"/>
            <ac:spMk id="69" creationId="{286C3074-14C7-7F84-1D9A-518D8FA6792A}"/>
          </ac:spMkLst>
        </pc:spChg>
        <pc:spChg chg="mod">
          <ac:chgData name="Amelia Siljanovska" userId="6c9578660c257a98" providerId="LiveId" clId="{24BFA9FC-6A35-446E-8FB8-23ED43D73D4B}" dt="2023-07-20T01:04:56.168" v="1" actId="14100"/>
          <ac:spMkLst>
            <pc:docMk/>
            <pc:sldMk cId="959814138" sldId="256"/>
            <ac:spMk id="70" creationId="{BAFB4519-CF10-8B57-890F-2F823E21F9D1}"/>
          </ac:spMkLst>
        </pc:spChg>
        <pc:spChg chg="mod">
          <ac:chgData name="Amelia Siljanovska" userId="6c9578660c257a98" providerId="LiveId" clId="{24BFA9FC-6A35-446E-8FB8-23ED43D73D4B}" dt="2023-07-20T01:04:56.168" v="1" actId="14100"/>
          <ac:spMkLst>
            <pc:docMk/>
            <pc:sldMk cId="959814138" sldId="256"/>
            <ac:spMk id="71" creationId="{902C5F04-5C4E-1942-1691-E383FB4D792F}"/>
          </ac:spMkLst>
        </pc:spChg>
        <pc:spChg chg="mod">
          <ac:chgData name="Amelia Siljanovska" userId="6c9578660c257a98" providerId="LiveId" clId="{24BFA9FC-6A35-446E-8FB8-23ED43D73D4B}" dt="2023-07-20T01:04:56.168" v="1" actId="14100"/>
          <ac:spMkLst>
            <pc:docMk/>
            <pc:sldMk cId="959814138" sldId="256"/>
            <ac:spMk id="72" creationId="{D01F8922-0BE6-B0FE-4680-32DE642F8165}"/>
          </ac:spMkLst>
        </pc:spChg>
        <pc:spChg chg="mod">
          <ac:chgData name="Amelia Siljanovska" userId="6c9578660c257a98" providerId="LiveId" clId="{24BFA9FC-6A35-446E-8FB8-23ED43D73D4B}" dt="2023-07-20T01:04:56.168" v="1" actId="14100"/>
          <ac:spMkLst>
            <pc:docMk/>
            <pc:sldMk cId="959814138" sldId="256"/>
            <ac:spMk id="73" creationId="{AE75F61E-804A-2D6C-B8AE-BED393130887}"/>
          </ac:spMkLst>
        </pc:spChg>
        <pc:spChg chg="mod">
          <ac:chgData name="Amelia Siljanovska" userId="6c9578660c257a98" providerId="LiveId" clId="{24BFA9FC-6A35-446E-8FB8-23ED43D73D4B}" dt="2023-07-20T01:04:56.168" v="1" actId="14100"/>
          <ac:spMkLst>
            <pc:docMk/>
            <pc:sldMk cId="959814138" sldId="256"/>
            <ac:spMk id="74" creationId="{AE97FE2A-73B6-15A9-61F7-976251B13FE4}"/>
          </ac:spMkLst>
        </pc:spChg>
        <pc:spChg chg="mod">
          <ac:chgData name="Amelia Siljanovska" userId="6c9578660c257a98" providerId="LiveId" clId="{24BFA9FC-6A35-446E-8FB8-23ED43D73D4B}" dt="2023-07-20T01:04:56.168" v="1" actId="14100"/>
          <ac:spMkLst>
            <pc:docMk/>
            <pc:sldMk cId="959814138" sldId="256"/>
            <ac:spMk id="75" creationId="{1020D4BF-3277-57DD-0BF9-83A4D858A6F3}"/>
          </ac:spMkLst>
        </pc:spChg>
        <pc:spChg chg="add del mod">
          <ac:chgData name="Amelia Siljanovska" userId="6c9578660c257a98" providerId="LiveId" clId="{24BFA9FC-6A35-446E-8FB8-23ED43D73D4B}" dt="2023-07-20T01:09:34.165" v="417" actId="478"/>
          <ac:spMkLst>
            <pc:docMk/>
            <pc:sldMk cId="959814138" sldId="256"/>
            <ac:spMk id="76" creationId="{1CC5BAA6-DA02-DACB-496A-31FB89AB833D}"/>
          </ac:spMkLst>
        </pc:spChg>
        <pc:spChg chg="add mod">
          <ac:chgData name="Amelia Siljanovska" userId="6c9578660c257a98" providerId="LiveId" clId="{24BFA9FC-6A35-446E-8FB8-23ED43D73D4B}" dt="2023-07-20T01:23:34.291" v="1099" actId="113"/>
          <ac:spMkLst>
            <pc:docMk/>
            <pc:sldMk cId="959814138" sldId="256"/>
            <ac:spMk id="77" creationId="{B09BD0CA-3A87-BC39-F72A-F2024C5B54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5EDD-2917-51B3-4D15-39A3D38687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44ED243-8F1D-FDB0-9D50-80175FE513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1B12700-BE3E-3F58-38C2-79AB87C8BFE9}"/>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459D597E-69E0-4F18-6B7E-17F4C5AB4E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531BE34-D677-31F6-D2E1-2D66A4F74413}"/>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331800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94AF-1691-8580-AABA-15B175C5368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E2246BE-AB5C-B2A1-DA05-497E4F2BA3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A4A18D7-E6D0-8489-29A6-F0C4E9B722AC}"/>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0EA6FBB8-72DA-0503-F0C6-560DEECF82E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0B30FA-F691-441D-A1E0-86E19C177440}"/>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352120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FA9172-48DB-D6B3-1C89-BC4BF5C0E1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7C6369E-5295-F815-C80F-4F3BE80904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6C280E7-70A8-0AEB-6312-A3C94003CA92}"/>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EDA951D1-4282-1386-9CE9-5839A5C473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E4AE75-4166-BBC7-9646-E63979236A4D}"/>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62387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158A-3633-FC93-6DBD-A1BD76B673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19D8EE-9195-9892-CB53-546DDFCBDC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BE16168-AB30-AEA5-DB69-EF3CCA77AA6C}"/>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9789A45E-EE46-48CE-BA40-8BB1AFE0B5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9565AF5-4564-F7BE-9263-BE876D23CB3C}"/>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84471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3EAD4-237E-AC64-2F58-B3D959B5D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95432E7-F355-3259-9A60-1248E212D9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F54264-B4D7-08FB-DDF8-FD6AD58488A3}"/>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E9357E5B-E105-8490-89C5-C216E8A2BEB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C8294C-6A93-B22A-8486-6D9CF1554C0F}"/>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7015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2CDFD-BD3B-DA64-2EAB-60FB1E75390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A3E47F7-33E0-C0B1-5E12-5ADA43D564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46E5650-BB2C-BB5E-4816-7E6CA5E8E5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1DFC90D-F28A-3B8C-4210-90AA2BCD51B4}"/>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6" name="Footer Placeholder 5">
            <a:extLst>
              <a:ext uri="{FF2B5EF4-FFF2-40B4-BE49-F238E27FC236}">
                <a16:creationId xmlns:a16="http://schemas.microsoft.com/office/drawing/2014/main" id="{74B66D75-4828-0D90-E320-C37C12B25D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CEE6BA8-D04A-FE50-9BD5-81FE8533FD44}"/>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328820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44419-D3F9-A7EB-4E9F-C95C7C6D2CA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8123359-6B90-A4D5-44A7-F8992ED873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A5845B-3A19-2F1F-BBA9-EF3D7C1CCC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DC402A2-5B22-C2DE-5FAB-187ECDB77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11D9F-CC52-FF3E-3762-C3F0CFFB03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27F9958-308B-33F7-32E8-D8AFC46275F4}"/>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8" name="Footer Placeholder 7">
            <a:extLst>
              <a:ext uri="{FF2B5EF4-FFF2-40B4-BE49-F238E27FC236}">
                <a16:creationId xmlns:a16="http://schemas.microsoft.com/office/drawing/2014/main" id="{0496A9AF-FEFE-E1B0-5443-28E728BCE8E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9C9A7AF-C0EC-CAFC-8DA9-5EA50A44CFF3}"/>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21650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CF31-B545-F3D3-B89B-5255DFA0480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F89B723-31DE-E0C1-2E9B-B54DA16A21E0}"/>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4" name="Footer Placeholder 3">
            <a:extLst>
              <a:ext uri="{FF2B5EF4-FFF2-40B4-BE49-F238E27FC236}">
                <a16:creationId xmlns:a16="http://schemas.microsoft.com/office/drawing/2014/main" id="{97E1626C-1594-691A-7083-6EBC5CC467A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24128CA-AAB0-785C-FBEF-962EDE7A74F5}"/>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37679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B5AC74-973C-089E-E384-8A65C27EA3AD}"/>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3" name="Footer Placeholder 2">
            <a:extLst>
              <a:ext uri="{FF2B5EF4-FFF2-40B4-BE49-F238E27FC236}">
                <a16:creationId xmlns:a16="http://schemas.microsoft.com/office/drawing/2014/main" id="{5A7C6C50-DD81-DC60-323F-09EC572E438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46D6455-EE2C-C490-2FD9-511A20ABCC45}"/>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3341708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ED0F-6C8F-204E-AA26-9610D14ED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FA6E2BC-000C-4CE8-95ED-BE819C3136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5F5836D-C170-3615-5B4D-3C82C3C9E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56DDBF-4D39-C68A-95B0-A836D5C0B2D6}"/>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6" name="Footer Placeholder 5">
            <a:extLst>
              <a:ext uri="{FF2B5EF4-FFF2-40B4-BE49-F238E27FC236}">
                <a16:creationId xmlns:a16="http://schemas.microsoft.com/office/drawing/2014/main" id="{B606D9F0-EBAE-505D-0480-36CA3CED46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4430188-C576-1FF2-765B-81B8B010FD89}"/>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54719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013C-820B-7BE8-8B57-AE5241B1F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15551B-4A2A-29F6-AEEC-7C5D590433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395288A-080A-4B9C-4FC5-6A722CF4D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87C2A1-51FC-6972-9091-C8511B8C05C2}"/>
              </a:ext>
            </a:extLst>
          </p:cNvPr>
          <p:cNvSpPr>
            <a:spLocks noGrp="1"/>
          </p:cNvSpPr>
          <p:nvPr>
            <p:ph type="dt" sz="half" idx="10"/>
          </p:nvPr>
        </p:nvSpPr>
        <p:spPr/>
        <p:txBody>
          <a:bodyPr/>
          <a:lstStyle/>
          <a:p>
            <a:fld id="{12F59D5D-B411-4BFB-9E99-3F960F180916}" type="datetimeFigureOut">
              <a:rPr lang="en-AU" smtClean="0"/>
              <a:t>20/07/2023</a:t>
            </a:fld>
            <a:endParaRPr lang="en-AU"/>
          </a:p>
        </p:txBody>
      </p:sp>
      <p:sp>
        <p:nvSpPr>
          <p:cNvPr id="6" name="Footer Placeholder 5">
            <a:extLst>
              <a:ext uri="{FF2B5EF4-FFF2-40B4-BE49-F238E27FC236}">
                <a16:creationId xmlns:a16="http://schemas.microsoft.com/office/drawing/2014/main" id="{1232B8F4-445F-2917-02D7-BFBA0B0773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6D1C50B-335F-1E00-2561-6B16DFA37FFE}"/>
              </a:ext>
            </a:extLst>
          </p:cNvPr>
          <p:cNvSpPr>
            <a:spLocks noGrp="1"/>
          </p:cNvSpPr>
          <p:nvPr>
            <p:ph type="sldNum" sz="quarter" idx="12"/>
          </p:nvPr>
        </p:nvSpPr>
        <p:spPr/>
        <p:txBody>
          <a:bodyPr/>
          <a:lstStyle/>
          <a:p>
            <a:fld id="{4EC2A523-9692-482A-B53B-4F00EC205C6C}" type="slidenum">
              <a:rPr lang="en-AU" smtClean="0"/>
              <a:t>‹#›</a:t>
            </a:fld>
            <a:endParaRPr lang="en-AU"/>
          </a:p>
        </p:txBody>
      </p:sp>
    </p:spTree>
    <p:extLst>
      <p:ext uri="{BB962C8B-B14F-4D97-AF65-F5344CB8AC3E}">
        <p14:creationId xmlns:p14="http://schemas.microsoft.com/office/powerpoint/2010/main" val="159886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786C00-5DA2-851D-D826-5279D9E96D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A3C8E38-2853-E4CA-8826-1CB0A05F4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A0238CA-5BDE-6980-BC95-F275A5C23D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59D5D-B411-4BFB-9E99-3F960F180916}" type="datetimeFigureOut">
              <a:rPr lang="en-AU" smtClean="0"/>
              <a:t>20/07/2023</a:t>
            </a:fld>
            <a:endParaRPr lang="en-AU"/>
          </a:p>
        </p:txBody>
      </p:sp>
      <p:sp>
        <p:nvSpPr>
          <p:cNvPr id="5" name="Footer Placeholder 4">
            <a:extLst>
              <a:ext uri="{FF2B5EF4-FFF2-40B4-BE49-F238E27FC236}">
                <a16:creationId xmlns:a16="http://schemas.microsoft.com/office/drawing/2014/main" id="{B63BDF99-742A-50BB-7582-9460B01A9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05D1CFD-E189-5FBD-E014-83A4C1E7BC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2A523-9692-482A-B53B-4F00EC205C6C}" type="slidenum">
              <a:rPr lang="en-AU" smtClean="0"/>
              <a:t>‹#›</a:t>
            </a:fld>
            <a:endParaRPr lang="en-AU"/>
          </a:p>
        </p:txBody>
      </p:sp>
    </p:spTree>
    <p:extLst>
      <p:ext uri="{BB962C8B-B14F-4D97-AF65-F5344CB8AC3E}">
        <p14:creationId xmlns:p14="http://schemas.microsoft.com/office/powerpoint/2010/main" val="4202552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Alternate Process 10">
            <a:extLst>
              <a:ext uri="{FF2B5EF4-FFF2-40B4-BE49-F238E27FC236}">
                <a16:creationId xmlns:a16="http://schemas.microsoft.com/office/drawing/2014/main" id="{01608A65-8CA1-B803-2D8E-EEE9B4EFC7A5}"/>
              </a:ext>
            </a:extLst>
          </p:cNvPr>
          <p:cNvSpPr/>
          <p:nvPr/>
        </p:nvSpPr>
        <p:spPr>
          <a:xfrm>
            <a:off x="173342" y="792384"/>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lowchart: Alternate Process 11">
            <a:extLst>
              <a:ext uri="{FF2B5EF4-FFF2-40B4-BE49-F238E27FC236}">
                <a16:creationId xmlns:a16="http://schemas.microsoft.com/office/drawing/2014/main" id="{5CC7B800-BAA6-253C-893C-C76F565AC464}"/>
              </a:ext>
            </a:extLst>
          </p:cNvPr>
          <p:cNvSpPr/>
          <p:nvPr/>
        </p:nvSpPr>
        <p:spPr>
          <a:xfrm>
            <a:off x="3224588" y="151184"/>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lowchart: Alternate Process 12">
            <a:extLst>
              <a:ext uri="{FF2B5EF4-FFF2-40B4-BE49-F238E27FC236}">
                <a16:creationId xmlns:a16="http://schemas.microsoft.com/office/drawing/2014/main" id="{59051E57-E346-2DB6-8727-56EEE0E3D384}"/>
              </a:ext>
            </a:extLst>
          </p:cNvPr>
          <p:cNvSpPr/>
          <p:nvPr/>
        </p:nvSpPr>
        <p:spPr>
          <a:xfrm>
            <a:off x="6296290" y="151184"/>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lowchart: Alternate Process 13">
            <a:extLst>
              <a:ext uri="{FF2B5EF4-FFF2-40B4-BE49-F238E27FC236}">
                <a16:creationId xmlns:a16="http://schemas.microsoft.com/office/drawing/2014/main" id="{F69883A4-9330-1CC6-B854-D6DA065D9152}"/>
              </a:ext>
            </a:extLst>
          </p:cNvPr>
          <p:cNvSpPr/>
          <p:nvPr/>
        </p:nvSpPr>
        <p:spPr>
          <a:xfrm>
            <a:off x="173342" y="3788360"/>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lowchart: Alternate Process 14">
            <a:extLst>
              <a:ext uri="{FF2B5EF4-FFF2-40B4-BE49-F238E27FC236}">
                <a16:creationId xmlns:a16="http://schemas.microsoft.com/office/drawing/2014/main" id="{1FA82BCD-861A-4B99-1AFE-6BFAEFB6D855}"/>
              </a:ext>
            </a:extLst>
          </p:cNvPr>
          <p:cNvSpPr/>
          <p:nvPr/>
        </p:nvSpPr>
        <p:spPr>
          <a:xfrm>
            <a:off x="3224588" y="4271871"/>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lowchart: Alternate Process 15">
            <a:extLst>
              <a:ext uri="{FF2B5EF4-FFF2-40B4-BE49-F238E27FC236}">
                <a16:creationId xmlns:a16="http://schemas.microsoft.com/office/drawing/2014/main" id="{EC5607AD-3AFB-DEE9-9D9C-D6D67344F4DB}"/>
              </a:ext>
            </a:extLst>
          </p:cNvPr>
          <p:cNvSpPr/>
          <p:nvPr/>
        </p:nvSpPr>
        <p:spPr>
          <a:xfrm>
            <a:off x="6296290" y="4271871"/>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lowchart: Alternate Process 16">
            <a:extLst>
              <a:ext uri="{FF2B5EF4-FFF2-40B4-BE49-F238E27FC236}">
                <a16:creationId xmlns:a16="http://schemas.microsoft.com/office/drawing/2014/main" id="{0DDE2818-C6E2-F332-2EFF-622F5D50788F}"/>
              </a:ext>
            </a:extLst>
          </p:cNvPr>
          <p:cNvSpPr/>
          <p:nvPr/>
        </p:nvSpPr>
        <p:spPr>
          <a:xfrm>
            <a:off x="9301322" y="707543"/>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lowchart: Alternate Process 17">
            <a:extLst>
              <a:ext uri="{FF2B5EF4-FFF2-40B4-BE49-F238E27FC236}">
                <a16:creationId xmlns:a16="http://schemas.microsoft.com/office/drawing/2014/main" id="{58FE2E8F-0075-3D1F-F81B-05359B434697}"/>
              </a:ext>
            </a:extLst>
          </p:cNvPr>
          <p:cNvSpPr/>
          <p:nvPr/>
        </p:nvSpPr>
        <p:spPr>
          <a:xfrm>
            <a:off x="9291895" y="3788359"/>
            <a:ext cx="2733938" cy="2463183"/>
          </a:xfrm>
          <a:prstGeom prst="flowChartAlternateProcess">
            <a:avLst/>
          </a:prstGeom>
          <a:noFill/>
          <a:ln w="47625" cap="sq" cmpd="thickThin">
            <a:solidFill>
              <a:schemeClr val="accent2">
                <a:lumMod val="60000"/>
                <a:lumOff val="40000"/>
              </a:schemeClr>
            </a:solidFill>
            <a:prstDash val="dash"/>
            <a:round/>
            <a:extLst>
              <a:ext uri="{C807C97D-BFC1-408E-A445-0C87EB9F89A2}">
                <ask:lineSketchStyleProps xmlns:ask="http://schemas.microsoft.com/office/drawing/2018/sketchyshapes" sd="1219033472">
                  <a:custGeom>
                    <a:avLst/>
                    <a:gdLst>
                      <a:gd name="connsiteX0" fmla="*/ 0 w 3422094"/>
                      <a:gd name="connsiteY0" fmla="*/ 393590 h 2361538"/>
                      <a:gd name="connsiteX1" fmla="*/ 393590 w 3422094"/>
                      <a:gd name="connsiteY1" fmla="*/ 0 h 2361538"/>
                      <a:gd name="connsiteX2" fmla="*/ 3028504 w 3422094"/>
                      <a:gd name="connsiteY2" fmla="*/ 0 h 2361538"/>
                      <a:gd name="connsiteX3" fmla="*/ 3422094 w 3422094"/>
                      <a:gd name="connsiteY3" fmla="*/ 393590 h 2361538"/>
                      <a:gd name="connsiteX4" fmla="*/ 3422094 w 3422094"/>
                      <a:gd name="connsiteY4" fmla="*/ 1967948 h 2361538"/>
                      <a:gd name="connsiteX5" fmla="*/ 3028504 w 3422094"/>
                      <a:gd name="connsiteY5" fmla="*/ 2361538 h 2361538"/>
                      <a:gd name="connsiteX6" fmla="*/ 393590 w 3422094"/>
                      <a:gd name="connsiteY6" fmla="*/ 2361538 h 2361538"/>
                      <a:gd name="connsiteX7" fmla="*/ 0 w 3422094"/>
                      <a:gd name="connsiteY7" fmla="*/ 1967948 h 2361538"/>
                      <a:gd name="connsiteX8" fmla="*/ 0 w 3422094"/>
                      <a:gd name="connsiteY8" fmla="*/ 393590 h 236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2094" h="2361538" extrusionOk="0">
                        <a:moveTo>
                          <a:pt x="0" y="393590"/>
                        </a:moveTo>
                        <a:cubicBezTo>
                          <a:pt x="-2987" y="174374"/>
                          <a:pt x="168214" y="3003"/>
                          <a:pt x="393590" y="0"/>
                        </a:cubicBezTo>
                        <a:cubicBezTo>
                          <a:pt x="995090" y="132882"/>
                          <a:pt x="2731992" y="-84951"/>
                          <a:pt x="3028504" y="0"/>
                        </a:cubicBezTo>
                        <a:cubicBezTo>
                          <a:pt x="3218232" y="26998"/>
                          <a:pt x="3415209" y="214270"/>
                          <a:pt x="3422094" y="393590"/>
                        </a:cubicBezTo>
                        <a:cubicBezTo>
                          <a:pt x="3359198" y="1046995"/>
                          <a:pt x="3503788" y="1741906"/>
                          <a:pt x="3422094" y="1967948"/>
                        </a:cubicBezTo>
                        <a:cubicBezTo>
                          <a:pt x="3441137" y="2187581"/>
                          <a:pt x="3255993" y="2340722"/>
                          <a:pt x="3028504" y="2361538"/>
                        </a:cubicBezTo>
                        <a:cubicBezTo>
                          <a:pt x="2419112" y="2449177"/>
                          <a:pt x="1062545" y="2288859"/>
                          <a:pt x="393590" y="2361538"/>
                        </a:cubicBezTo>
                        <a:cubicBezTo>
                          <a:pt x="173096" y="2331786"/>
                          <a:pt x="-6123" y="2193832"/>
                          <a:pt x="0" y="1967948"/>
                        </a:cubicBezTo>
                        <a:cubicBezTo>
                          <a:pt x="11353" y="1567969"/>
                          <a:pt x="-124096" y="894385"/>
                          <a:pt x="0" y="39359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EDD77278-2839-793B-F1DE-72961CFBB0A4}"/>
              </a:ext>
            </a:extLst>
          </p:cNvPr>
          <p:cNvSpPr txBox="1"/>
          <p:nvPr/>
        </p:nvSpPr>
        <p:spPr>
          <a:xfrm>
            <a:off x="362040" y="872219"/>
            <a:ext cx="2403835" cy="369332"/>
          </a:xfrm>
          <a:prstGeom prst="rect">
            <a:avLst/>
          </a:prstGeom>
          <a:noFill/>
        </p:spPr>
        <p:txBody>
          <a:bodyPr wrap="square" rtlCol="0">
            <a:spAutoFit/>
          </a:bodyPr>
          <a:lstStyle/>
          <a:p>
            <a:pPr algn="ctr"/>
            <a:r>
              <a:rPr lang="en-AU" dirty="0">
                <a:solidFill>
                  <a:schemeClr val="accent2">
                    <a:lumMod val="75000"/>
                  </a:schemeClr>
                </a:solidFill>
              </a:rPr>
              <a:t>PHYSICAL HEALTH </a:t>
            </a:r>
          </a:p>
        </p:txBody>
      </p:sp>
      <p:sp>
        <p:nvSpPr>
          <p:cNvPr id="20" name="TextBox 19">
            <a:extLst>
              <a:ext uri="{FF2B5EF4-FFF2-40B4-BE49-F238E27FC236}">
                <a16:creationId xmlns:a16="http://schemas.microsoft.com/office/drawing/2014/main" id="{B1C61AC1-9334-73D1-E2BC-E50A8B191BFC}"/>
              </a:ext>
            </a:extLst>
          </p:cNvPr>
          <p:cNvSpPr txBox="1"/>
          <p:nvPr/>
        </p:nvSpPr>
        <p:spPr>
          <a:xfrm>
            <a:off x="303939" y="1259963"/>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21" name="TextBox 20">
            <a:extLst>
              <a:ext uri="{FF2B5EF4-FFF2-40B4-BE49-F238E27FC236}">
                <a16:creationId xmlns:a16="http://schemas.microsoft.com/office/drawing/2014/main" id="{1051AC9F-3D95-0625-F734-70FB311BF308}"/>
              </a:ext>
            </a:extLst>
          </p:cNvPr>
          <p:cNvSpPr txBox="1"/>
          <p:nvPr/>
        </p:nvSpPr>
        <p:spPr>
          <a:xfrm>
            <a:off x="304683" y="1711466"/>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22" name="TextBox 21">
            <a:extLst>
              <a:ext uri="{FF2B5EF4-FFF2-40B4-BE49-F238E27FC236}">
                <a16:creationId xmlns:a16="http://schemas.microsoft.com/office/drawing/2014/main" id="{6595D064-D16B-47F3-E20A-19EC4A1140FD}"/>
              </a:ext>
            </a:extLst>
          </p:cNvPr>
          <p:cNvSpPr txBox="1"/>
          <p:nvPr/>
        </p:nvSpPr>
        <p:spPr>
          <a:xfrm>
            <a:off x="304681" y="2322459"/>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23" name="TextBox 22">
            <a:extLst>
              <a:ext uri="{FF2B5EF4-FFF2-40B4-BE49-F238E27FC236}">
                <a16:creationId xmlns:a16="http://schemas.microsoft.com/office/drawing/2014/main" id="{E687C5D1-D179-3029-432D-37CF09223673}"/>
              </a:ext>
            </a:extLst>
          </p:cNvPr>
          <p:cNvSpPr txBox="1"/>
          <p:nvPr/>
        </p:nvSpPr>
        <p:spPr>
          <a:xfrm>
            <a:off x="3369950" y="151184"/>
            <a:ext cx="2403835" cy="369332"/>
          </a:xfrm>
          <a:prstGeom prst="rect">
            <a:avLst/>
          </a:prstGeom>
          <a:noFill/>
        </p:spPr>
        <p:txBody>
          <a:bodyPr wrap="square" rtlCol="0">
            <a:spAutoFit/>
          </a:bodyPr>
          <a:lstStyle/>
          <a:p>
            <a:pPr algn="ctr"/>
            <a:r>
              <a:rPr lang="en-AU" dirty="0">
                <a:solidFill>
                  <a:schemeClr val="accent2">
                    <a:lumMod val="75000"/>
                  </a:schemeClr>
                </a:solidFill>
              </a:rPr>
              <a:t>FAMILY &amp; PARTNER </a:t>
            </a:r>
          </a:p>
        </p:txBody>
      </p:sp>
      <p:sp>
        <p:nvSpPr>
          <p:cNvPr id="27" name="TextBox 26">
            <a:extLst>
              <a:ext uri="{FF2B5EF4-FFF2-40B4-BE49-F238E27FC236}">
                <a16:creationId xmlns:a16="http://schemas.microsoft.com/office/drawing/2014/main" id="{F91A3348-CB9B-75DD-A4E2-0F9793173480}"/>
              </a:ext>
            </a:extLst>
          </p:cNvPr>
          <p:cNvSpPr txBox="1"/>
          <p:nvPr/>
        </p:nvSpPr>
        <p:spPr>
          <a:xfrm>
            <a:off x="6435577" y="170037"/>
            <a:ext cx="2403835" cy="369332"/>
          </a:xfrm>
          <a:prstGeom prst="rect">
            <a:avLst/>
          </a:prstGeom>
          <a:noFill/>
        </p:spPr>
        <p:txBody>
          <a:bodyPr wrap="square" rtlCol="0">
            <a:spAutoFit/>
          </a:bodyPr>
          <a:lstStyle/>
          <a:p>
            <a:pPr algn="ctr"/>
            <a:r>
              <a:rPr lang="en-AU" dirty="0">
                <a:solidFill>
                  <a:schemeClr val="accent2">
                    <a:lumMod val="75000"/>
                  </a:schemeClr>
                </a:solidFill>
              </a:rPr>
              <a:t>FRIENDS &amp; NETWORKS</a:t>
            </a:r>
          </a:p>
        </p:txBody>
      </p:sp>
      <p:sp>
        <p:nvSpPr>
          <p:cNvPr id="31" name="TextBox 30">
            <a:extLst>
              <a:ext uri="{FF2B5EF4-FFF2-40B4-BE49-F238E27FC236}">
                <a16:creationId xmlns:a16="http://schemas.microsoft.com/office/drawing/2014/main" id="{21C0A479-2A24-C689-8D48-810345A98E11}"/>
              </a:ext>
            </a:extLst>
          </p:cNvPr>
          <p:cNvSpPr txBox="1"/>
          <p:nvPr/>
        </p:nvSpPr>
        <p:spPr>
          <a:xfrm>
            <a:off x="9480595" y="792384"/>
            <a:ext cx="2403835" cy="369332"/>
          </a:xfrm>
          <a:prstGeom prst="rect">
            <a:avLst/>
          </a:prstGeom>
          <a:noFill/>
        </p:spPr>
        <p:txBody>
          <a:bodyPr wrap="square" rtlCol="0">
            <a:spAutoFit/>
          </a:bodyPr>
          <a:lstStyle/>
          <a:p>
            <a:pPr algn="ctr"/>
            <a:r>
              <a:rPr lang="en-AU" dirty="0">
                <a:solidFill>
                  <a:schemeClr val="accent2">
                    <a:lumMod val="75000"/>
                  </a:schemeClr>
                </a:solidFill>
              </a:rPr>
              <a:t>LEISURE/ INTERESTS </a:t>
            </a:r>
          </a:p>
        </p:txBody>
      </p:sp>
      <p:sp>
        <p:nvSpPr>
          <p:cNvPr id="35" name="TextBox 34">
            <a:extLst>
              <a:ext uri="{FF2B5EF4-FFF2-40B4-BE49-F238E27FC236}">
                <a16:creationId xmlns:a16="http://schemas.microsoft.com/office/drawing/2014/main" id="{F0577A94-57CC-290E-8665-5C293FE98EBC}"/>
              </a:ext>
            </a:extLst>
          </p:cNvPr>
          <p:cNvSpPr txBox="1"/>
          <p:nvPr/>
        </p:nvSpPr>
        <p:spPr>
          <a:xfrm>
            <a:off x="259089" y="3803021"/>
            <a:ext cx="2403835" cy="553998"/>
          </a:xfrm>
          <a:prstGeom prst="rect">
            <a:avLst/>
          </a:prstGeom>
          <a:noFill/>
        </p:spPr>
        <p:txBody>
          <a:bodyPr wrap="square" rtlCol="0">
            <a:spAutoFit/>
          </a:bodyPr>
          <a:lstStyle/>
          <a:p>
            <a:pPr algn="ctr"/>
            <a:r>
              <a:rPr lang="en-AU" sz="1500" dirty="0">
                <a:solidFill>
                  <a:schemeClr val="accent2">
                    <a:lumMod val="75000"/>
                  </a:schemeClr>
                </a:solidFill>
              </a:rPr>
              <a:t>SPRITUAL WELLNESS / MENTAL STRENGTH</a:t>
            </a:r>
          </a:p>
        </p:txBody>
      </p:sp>
      <p:sp>
        <p:nvSpPr>
          <p:cNvPr id="39" name="TextBox 38">
            <a:extLst>
              <a:ext uri="{FF2B5EF4-FFF2-40B4-BE49-F238E27FC236}">
                <a16:creationId xmlns:a16="http://schemas.microsoft.com/office/drawing/2014/main" id="{6934E16B-7CC9-F5BE-B42B-D6068B0B19A2}"/>
              </a:ext>
            </a:extLst>
          </p:cNvPr>
          <p:cNvSpPr txBox="1"/>
          <p:nvPr/>
        </p:nvSpPr>
        <p:spPr>
          <a:xfrm>
            <a:off x="3322786" y="4301301"/>
            <a:ext cx="2403835" cy="369332"/>
          </a:xfrm>
          <a:prstGeom prst="rect">
            <a:avLst/>
          </a:prstGeom>
          <a:noFill/>
        </p:spPr>
        <p:txBody>
          <a:bodyPr wrap="square" rtlCol="0">
            <a:spAutoFit/>
          </a:bodyPr>
          <a:lstStyle/>
          <a:p>
            <a:pPr algn="ctr"/>
            <a:r>
              <a:rPr lang="en-AU" dirty="0">
                <a:solidFill>
                  <a:schemeClr val="accent2">
                    <a:lumMod val="75000"/>
                  </a:schemeClr>
                </a:solidFill>
              </a:rPr>
              <a:t>CAREER /BUSINESS </a:t>
            </a:r>
          </a:p>
        </p:txBody>
      </p:sp>
      <p:sp>
        <p:nvSpPr>
          <p:cNvPr id="43" name="TextBox 42">
            <a:extLst>
              <a:ext uri="{FF2B5EF4-FFF2-40B4-BE49-F238E27FC236}">
                <a16:creationId xmlns:a16="http://schemas.microsoft.com/office/drawing/2014/main" id="{D4549A66-5256-C7F4-6AF7-4D0F78DFC565}"/>
              </a:ext>
            </a:extLst>
          </p:cNvPr>
          <p:cNvSpPr txBox="1"/>
          <p:nvPr/>
        </p:nvSpPr>
        <p:spPr>
          <a:xfrm>
            <a:off x="6504009" y="4285405"/>
            <a:ext cx="2403835" cy="369332"/>
          </a:xfrm>
          <a:prstGeom prst="rect">
            <a:avLst/>
          </a:prstGeom>
          <a:noFill/>
        </p:spPr>
        <p:txBody>
          <a:bodyPr wrap="square" rtlCol="0">
            <a:spAutoFit/>
          </a:bodyPr>
          <a:lstStyle/>
          <a:p>
            <a:pPr algn="ctr"/>
            <a:r>
              <a:rPr lang="en-AU" dirty="0">
                <a:solidFill>
                  <a:schemeClr val="accent2">
                    <a:lumMod val="75000"/>
                  </a:schemeClr>
                </a:solidFill>
              </a:rPr>
              <a:t>FINANCES/ WEALTH</a:t>
            </a:r>
          </a:p>
        </p:txBody>
      </p:sp>
      <p:sp>
        <p:nvSpPr>
          <p:cNvPr id="51" name="TextBox 50">
            <a:extLst>
              <a:ext uri="{FF2B5EF4-FFF2-40B4-BE49-F238E27FC236}">
                <a16:creationId xmlns:a16="http://schemas.microsoft.com/office/drawing/2014/main" id="{51BB18D6-B889-6857-96E7-DDF8A805C903}"/>
              </a:ext>
            </a:extLst>
          </p:cNvPr>
          <p:cNvSpPr txBox="1"/>
          <p:nvPr/>
        </p:nvSpPr>
        <p:spPr>
          <a:xfrm>
            <a:off x="9432664" y="3884449"/>
            <a:ext cx="2455396" cy="553998"/>
          </a:xfrm>
          <a:prstGeom prst="rect">
            <a:avLst/>
          </a:prstGeom>
          <a:noFill/>
        </p:spPr>
        <p:txBody>
          <a:bodyPr wrap="square" rtlCol="0">
            <a:spAutoFit/>
          </a:bodyPr>
          <a:lstStyle/>
          <a:p>
            <a:pPr algn="ctr"/>
            <a:r>
              <a:rPr lang="en-AU" sz="1500" dirty="0">
                <a:solidFill>
                  <a:schemeClr val="accent2">
                    <a:lumMod val="75000"/>
                  </a:schemeClr>
                </a:solidFill>
              </a:rPr>
              <a:t>PERSONAL DEVELOPMENT / GROWTH </a:t>
            </a:r>
          </a:p>
        </p:txBody>
      </p:sp>
      <p:sp>
        <p:nvSpPr>
          <p:cNvPr id="55" name="TextBox 54">
            <a:extLst>
              <a:ext uri="{FF2B5EF4-FFF2-40B4-BE49-F238E27FC236}">
                <a16:creationId xmlns:a16="http://schemas.microsoft.com/office/drawing/2014/main" id="{95CF2972-4C92-DFF6-A213-3330660373DC}"/>
              </a:ext>
            </a:extLst>
          </p:cNvPr>
          <p:cNvSpPr txBox="1"/>
          <p:nvPr/>
        </p:nvSpPr>
        <p:spPr>
          <a:xfrm>
            <a:off x="3369950" y="655143"/>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56" name="TextBox 55">
            <a:extLst>
              <a:ext uri="{FF2B5EF4-FFF2-40B4-BE49-F238E27FC236}">
                <a16:creationId xmlns:a16="http://schemas.microsoft.com/office/drawing/2014/main" id="{D88D8EDC-D42B-BDF1-434F-223426E0ED62}"/>
              </a:ext>
            </a:extLst>
          </p:cNvPr>
          <p:cNvSpPr txBox="1"/>
          <p:nvPr/>
        </p:nvSpPr>
        <p:spPr>
          <a:xfrm>
            <a:off x="3370694" y="1106646"/>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57" name="TextBox 56">
            <a:extLst>
              <a:ext uri="{FF2B5EF4-FFF2-40B4-BE49-F238E27FC236}">
                <a16:creationId xmlns:a16="http://schemas.microsoft.com/office/drawing/2014/main" id="{FAC2AA3F-A756-17CA-1B87-8B2420A06C8D}"/>
              </a:ext>
            </a:extLst>
          </p:cNvPr>
          <p:cNvSpPr txBox="1"/>
          <p:nvPr/>
        </p:nvSpPr>
        <p:spPr>
          <a:xfrm>
            <a:off x="3370692" y="1717639"/>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58" name="TextBox 57">
            <a:extLst>
              <a:ext uri="{FF2B5EF4-FFF2-40B4-BE49-F238E27FC236}">
                <a16:creationId xmlns:a16="http://schemas.microsoft.com/office/drawing/2014/main" id="{03730B58-EAF6-3EB8-FAC6-1EA96912BDCF}"/>
              </a:ext>
            </a:extLst>
          </p:cNvPr>
          <p:cNvSpPr txBox="1"/>
          <p:nvPr/>
        </p:nvSpPr>
        <p:spPr>
          <a:xfrm>
            <a:off x="6435577" y="655143"/>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59" name="TextBox 58">
            <a:extLst>
              <a:ext uri="{FF2B5EF4-FFF2-40B4-BE49-F238E27FC236}">
                <a16:creationId xmlns:a16="http://schemas.microsoft.com/office/drawing/2014/main" id="{D6677AAA-7E6B-6105-A7D6-A85688935D3F}"/>
              </a:ext>
            </a:extLst>
          </p:cNvPr>
          <p:cNvSpPr txBox="1"/>
          <p:nvPr/>
        </p:nvSpPr>
        <p:spPr>
          <a:xfrm>
            <a:off x="6436321" y="1106646"/>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60" name="TextBox 59">
            <a:extLst>
              <a:ext uri="{FF2B5EF4-FFF2-40B4-BE49-F238E27FC236}">
                <a16:creationId xmlns:a16="http://schemas.microsoft.com/office/drawing/2014/main" id="{FD414212-FF4A-94F5-A436-782B7FCA9657}"/>
              </a:ext>
            </a:extLst>
          </p:cNvPr>
          <p:cNvSpPr txBox="1"/>
          <p:nvPr/>
        </p:nvSpPr>
        <p:spPr>
          <a:xfrm>
            <a:off x="6436319" y="1717639"/>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61" name="TextBox 60">
            <a:extLst>
              <a:ext uri="{FF2B5EF4-FFF2-40B4-BE49-F238E27FC236}">
                <a16:creationId xmlns:a16="http://schemas.microsoft.com/office/drawing/2014/main" id="{2B9DFC60-3261-998C-8048-73AB825E0903}"/>
              </a:ext>
            </a:extLst>
          </p:cNvPr>
          <p:cNvSpPr txBox="1"/>
          <p:nvPr/>
        </p:nvSpPr>
        <p:spPr>
          <a:xfrm>
            <a:off x="3369206" y="4768388"/>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62" name="TextBox 61">
            <a:extLst>
              <a:ext uri="{FF2B5EF4-FFF2-40B4-BE49-F238E27FC236}">
                <a16:creationId xmlns:a16="http://schemas.microsoft.com/office/drawing/2014/main" id="{59AE7C8B-F271-8E77-D0CE-0B430D915B5A}"/>
              </a:ext>
            </a:extLst>
          </p:cNvPr>
          <p:cNvSpPr txBox="1"/>
          <p:nvPr/>
        </p:nvSpPr>
        <p:spPr>
          <a:xfrm>
            <a:off x="3369950" y="5219891"/>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63" name="TextBox 62">
            <a:extLst>
              <a:ext uri="{FF2B5EF4-FFF2-40B4-BE49-F238E27FC236}">
                <a16:creationId xmlns:a16="http://schemas.microsoft.com/office/drawing/2014/main" id="{24DB4B06-12CC-FB45-169B-B0A3B5CECBAD}"/>
              </a:ext>
            </a:extLst>
          </p:cNvPr>
          <p:cNvSpPr txBox="1"/>
          <p:nvPr/>
        </p:nvSpPr>
        <p:spPr>
          <a:xfrm>
            <a:off x="3369948" y="5830884"/>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64" name="TextBox 63">
            <a:extLst>
              <a:ext uri="{FF2B5EF4-FFF2-40B4-BE49-F238E27FC236}">
                <a16:creationId xmlns:a16="http://schemas.microsoft.com/office/drawing/2014/main" id="{4083FB92-C6AB-93BB-400E-42D0CE9AAF5E}"/>
              </a:ext>
            </a:extLst>
          </p:cNvPr>
          <p:cNvSpPr txBox="1"/>
          <p:nvPr/>
        </p:nvSpPr>
        <p:spPr>
          <a:xfrm>
            <a:off x="6447285" y="4768388"/>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65" name="TextBox 64">
            <a:extLst>
              <a:ext uri="{FF2B5EF4-FFF2-40B4-BE49-F238E27FC236}">
                <a16:creationId xmlns:a16="http://schemas.microsoft.com/office/drawing/2014/main" id="{BE763D2B-1E8C-85E7-68B2-344A0E642318}"/>
              </a:ext>
            </a:extLst>
          </p:cNvPr>
          <p:cNvSpPr txBox="1"/>
          <p:nvPr/>
        </p:nvSpPr>
        <p:spPr>
          <a:xfrm>
            <a:off x="6448029" y="5219891"/>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66" name="TextBox 65">
            <a:extLst>
              <a:ext uri="{FF2B5EF4-FFF2-40B4-BE49-F238E27FC236}">
                <a16:creationId xmlns:a16="http://schemas.microsoft.com/office/drawing/2014/main" id="{7079488E-AA6F-16F6-9C8B-06E64967C90A}"/>
              </a:ext>
            </a:extLst>
          </p:cNvPr>
          <p:cNvSpPr txBox="1"/>
          <p:nvPr/>
        </p:nvSpPr>
        <p:spPr>
          <a:xfrm>
            <a:off x="6448027" y="5830884"/>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67" name="TextBox 66">
            <a:extLst>
              <a:ext uri="{FF2B5EF4-FFF2-40B4-BE49-F238E27FC236}">
                <a16:creationId xmlns:a16="http://schemas.microsoft.com/office/drawing/2014/main" id="{DF08F9DC-667A-E4E5-14C2-22682D6F569F}"/>
              </a:ext>
            </a:extLst>
          </p:cNvPr>
          <p:cNvSpPr txBox="1"/>
          <p:nvPr/>
        </p:nvSpPr>
        <p:spPr>
          <a:xfrm>
            <a:off x="9479853" y="1202968"/>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68" name="TextBox 67">
            <a:extLst>
              <a:ext uri="{FF2B5EF4-FFF2-40B4-BE49-F238E27FC236}">
                <a16:creationId xmlns:a16="http://schemas.microsoft.com/office/drawing/2014/main" id="{0BD1D819-4FED-77C4-BAB7-8ACBF8F4B693}"/>
              </a:ext>
            </a:extLst>
          </p:cNvPr>
          <p:cNvSpPr txBox="1"/>
          <p:nvPr/>
        </p:nvSpPr>
        <p:spPr>
          <a:xfrm>
            <a:off x="9480597" y="1654471"/>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69" name="TextBox 68">
            <a:extLst>
              <a:ext uri="{FF2B5EF4-FFF2-40B4-BE49-F238E27FC236}">
                <a16:creationId xmlns:a16="http://schemas.microsoft.com/office/drawing/2014/main" id="{286C3074-14C7-7F84-1D9A-518D8FA6792A}"/>
              </a:ext>
            </a:extLst>
          </p:cNvPr>
          <p:cNvSpPr txBox="1"/>
          <p:nvPr/>
        </p:nvSpPr>
        <p:spPr>
          <a:xfrm>
            <a:off x="9480595" y="2265464"/>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70" name="TextBox 69">
            <a:extLst>
              <a:ext uri="{FF2B5EF4-FFF2-40B4-BE49-F238E27FC236}">
                <a16:creationId xmlns:a16="http://schemas.microsoft.com/office/drawing/2014/main" id="{BAFB4519-CF10-8B57-890F-2F823E21F9D1}"/>
              </a:ext>
            </a:extLst>
          </p:cNvPr>
          <p:cNvSpPr txBox="1"/>
          <p:nvPr/>
        </p:nvSpPr>
        <p:spPr>
          <a:xfrm>
            <a:off x="327974" y="4336078"/>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71" name="TextBox 70">
            <a:extLst>
              <a:ext uri="{FF2B5EF4-FFF2-40B4-BE49-F238E27FC236}">
                <a16:creationId xmlns:a16="http://schemas.microsoft.com/office/drawing/2014/main" id="{902C5F04-5C4E-1942-1691-E383FB4D792F}"/>
              </a:ext>
            </a:extLst>
          </p:cNvPr>
          <p:cNvSpPr txBox="1"/>
          <p:nvPr/>
        </p:nvSpPr>
        <p:spPr>
          <a:xfrm>
            <a:off x="328718" y="4787581"/>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72" name="TextBox 71">
            <a:extLst>
              <a:ext uri="{FF2B5EF4-FFF2-40B4-BE49-F238E27FC236}">
                <a16:creationId xmlns:a16="http://schemas.microsoft.com/office/drawing/2014/main" id="{D01F8922-0BE6-B0FE-4680-32DE642F8165}"/>
              </a:ext>
            </a:extLst>
          </p:cNvPr>
          <p:cNvSpPr txBox="1"/>
          <p:nvPr/>
        </p:nvSpPr>
        <p:spPr>
          <a:xfrm>
            <a:off x="328716" y="5398574"/>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73" name="TextBox 72">
            <a:extLst>
              <a:ext uri="{FF2B5EF4-FFF2-40B4-BE49-F238E27FC236}">
                <a16:creationId xmlns:a16="http://schemas.microsoft.com/office/drawing/2014/main" id="{AE75F61E-804A-2D6C-B8AE-BED393130887}"/>
              </a:ext>
            </a:extLst>
          </p:cNvPr>
          <p:cNvSpPr txBox="1"/>
          <p:nvPr/>
        </p:nvSpPr>
        <p:spPr>
          <a:xfrm>
            <a:off x="9472705" y="4382911"/>
            <a:ext cx="2403835" cy="400110"/>
          </a:xfrm>
          <a:prstGeom prst="rect">
            <a:avLst/>
          </a:prstGeom>
          <a:solidFill>
            <a:schemeClr val="bg1">
              <a:alpha val="87000"/>
            </a:schemeClr>
          </a:solid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The Goal/s:</a:t>
            </a:r>
            <a:r>
              <a:rPr lang="en-AU" sz="1000" dirty="0"/>
              <a:t> </a:t>
            </a:r>
          </a:p>
          <a:p>
            <a:endParaRPr lang="en-AU" sz="1000" dirty="0"/>
          </a:p>
        </p:txBody>
      </p:sp>
      <p:sp>
        <p:nvSpPr>
          <p:cNvPr id="74" name="TextBox 73">
            <a:extLst>
              <a:ext uri="{FF2B5EF4-FFF2-40B4-BE49-F238E27FC236}">
                <a16:creationId xmlns:a16="http://schemas.microsoft.com/office/drawing/2014/main" id="{AE97FE2A-73B6-15A9-61F7-976251B13FE4}"/>
              </a:ext>
            </a:extLst>
          </p:cNvPr>
          <p:cNvSpPr txBox="1"/>
          <p:nvPr/>
        </p:nvSpPr>
        <p:spPr>
          <a:xfrm>
            <a:off x="9473449" y="4834414"/>
            <a:ext cx="2403093" cy="553998"/>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Why:</a:t>
            </a:r>
          </a:p>
          <a:p>
            <a:endParaRPr lang="en-AU" sz="1000" dirty="0">
              <a:solidFill>
                <a:schemeClr val="accent2">
                  <a:lumMod val="75000"/>
                </a:schemeClr>
              </a:solidFill>
            </a:endParaRPr>
          </a:p>
          <a:p>
            <a:endParaRPr lang="en-AU" sz="1000" dirty="0">
              <a:solidFill>
                <a:schemeClr val="accent2">
                  <a:lumMod val="75000"/>
                </a:schemeClr>
              </a:solidFill>
            </a:endParaRPr>
          </a:p>
        </p:txBody>
      </p:sp>
      <p:sp>
        <p:nvSpPr>
          <p:cNvPr id="75" name="TextBox 74">
            <a:extLst>
              <a:ext uri="{FF2B5EF4-FFF2-40B4-BE49-F238E27FC236}">
                <a16:creationId xmlns:a16="http://schemas.microsoft.com/office/drawing/2014/main" id="{1020D4BF-3277-57DD-0BF9-83A4D858A6F3}"/>
              </a:ext>
            </a:extLst>
          </p:cNvPr>
          <p:cNvSpPr txBox="1"/>
          <p:nvPr/>
        </p:nvSpPr>
        <p:spPr>
          <a:xfrm>
            <a:off x="9473447" y="5445407"/>
            <a:ext cx="2403093" cy="707886"/>
          </a:xfrm>
          <a:prstGeom prst="rect">
            <a:avLst/>
          </a:prstGeom>
          <a:noFill/>
          <a:ln>
            <a:solidFill>
              <a:schemeClr val="accent2">
                <a:lumMod val="60000"/>
                <a:lumOff val="40000"/>
              </a:schemeClr>
            </a:solidFill>
          </a:ln>
        </p:spPr>
        <p:txBody>
          <a:bodyPr wrap="square" rtlCol="0">
            <a:spAutoFit/>
          </a:bodyPr>
          <a:lstStyle/>
          <a:p>
            <a:r>
              <a:rPr lang="en-AU" sz="1000" dirty="0">
                <a:solidFill>
                  <a:schemeClr val="accent2">
                    <a:lumMod val="75000"/>
                  </a:schemeClr>
                </a:solidFill>
              </a:rPr>
              <a:t>Actions: </a:t>
            </a:r>
            <a:r>
              <a:rPr lang="en-AU" sz="1000" dirty="0"/>
              <a:t>	</a:t>
            </a:r>
          </a:p>
          <a:p>
            <a:endParaRPr lang="en-AU" sz="1000" dirty="0"/>
          </a:p>
          <a:p>
            <a:endParaRPr lang="en-AU" sz="1000" dirty="0"/>
          </a:p>
          <a:p>
            <a:endParaRPr lang="en-AU" sz="1000" dirty="0"/>
          </a:p>
        </p:txBody>
      </p:sp>
      <p:sp>
        <p:nvSpPr>
          <p:cNvPr id="77" name="TextBox 76">
            <a:extLst>
              <a:ext uri="{FF2B5EF4-FFF2-40B4-BE49-F238E27FC236}">
                <a16:creationId xmlns:a16="http://schemas.microsoft.com/office/drawing/2014/main" id="{B09BD0CA-3A87-BC39-F72A-F2024C5B5474}"/>
              </a:ext>
            </a:extLst>
          </p:cNvPr>
          <p:cNvSpPr txBox="1"/>
          <p:nvPr/>
        </p:nvSpPr>
        <p:spPr>
          <a:xfrm>
            <a:off x="3060833" y="2715439"/>
            <a:ext cx="6171937" cy="150810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AU" sz="3600" dirty="0">
                <a:solidFill>
                  <a:srgbClr val="002060"/>
                </a:solidFill>
                <a:latin typeface="Comic Sans MS" panose="030F0702030302020204" pitchFamily="66" charset="0"/>
              </a:rPr>
              <a:t>MY LIFE PLAN </a:t>
            </a:r>
          </a:p>
          <a:p>
            <a:r>
              <a:rPr lang="en-AU" sz="800" dirty="0">
                <a:latin typeface="Comic Sans MS" panose="030F0702030302020204" pitchFamily="66" charset="0"/>
              </a:rPr>
              <a:t>1. Write down all the things you would like to achieve across all areas of your Life– </a:t>
            </a:r>
            <a:r>
              <a:rPr lang="en-AU" sz="800" b="1" dirty="0">
                <a:latin typeface="Comic Sans MS" panose="030F0702030302020204" pitchFamily="66" charset="0"/>
              </a:rPr>
              <a:t>The GOAL/S</a:t>
            </a:r>
            <a:r>
              <a:rPr lang="en-AU" sz="800" dirty="0">
                <a:latin typeface="Comic Sans MS" panose="030F0702030302020204" pitchFamily="66" charset="0"/>
              </a:rPr>
              <a:t>?</a:t>
            </a:r>
          </a:p>
          <a:p>
            <a:r>
              <a:rPr lang="en-AU" sz="800" dirty="0">
                <a:latin typeface="Comic Sans MS" panose="030F0702030302020204" pitchFamily="66" charset="0"/>
              </a:rPr>
              <a:t>2. Think about </a:t>
            </a:r>
            <a:r>
              <a:rPr lang="en-AU" sz="800" b="1" dirty="0">
                <a:latin typeface="Comic Sans MS" panose="030F0702030302020204" pitchFamily="66" charset="0"/>
              </a:rPr>
              <a:t>Why </a:t>
            </a:r>
            <a:r>
              <a:rPr lang="en-AU" sz="800" dirty="0">
                <a:latin typeface="Comic Sans MS" panose="030F0702030302020204" pitchFamily="66" charset="0"/>
              </a:rPr>
              <a:t>these Goals  important to you? </a:t>
            </a:r>
          </a:p>
          <a:p>
            <a:r>
              <a:rPr lang="en-AU" sz="800" dirty="0">
                <a:latin typeface="Comic Sans MS" panose="030F0702030302020204" pitchFamily="66" charset="0"/>
              </a:rPr>
              <a:t>3. Brainstorm </a:t>
            </a:r>
            <a:r>
              <a:rPr lang="en-AU" sz="800" b="1" dirty="0">
                <a:latin typeface="Comic Sans MS" panose="030F0702030302020204" pitchFamily="66" charset="0"/>
              </a:rPr>
              <a:t>What actions </a:t>
            </a:r>
            <a:r>
              <a:rPr lang="en-AU" sz="800" dirty="0">
                <a:latin typeface="Comic Sans MS" panose="030F0702030302020204" pitchFamily="66" charset="0"/>
              </a:rPr>
              <a:t>do you need to take to achieve these GOAL/s at a high level  (detailed planning can be completed separately) </a:t>
            </a:r>
          </a:p>
          <a:p>
            <a:endParaRPr lang="en-AU" sz="800" dirty="0">
              <a:latin typeface="Comic Sans MS" panose="030F0702030302020204" pitchFamily="66" charset="0"/>
            </a:endParaRPr>
          </a:p>
          <a:p>
            <a:r>
              <a:rPr lang="en-AU" sz="800" dirty="0">
                <a:latin typeface="Comic Sans MS" panose="030F0702030302020204" pitchFamily="66" charset="0"/>
              </a:rPr>
              <a:t>Place this 1-page summary somewhere you can refer to regularly.  It will help remind you what is important to you, what you desire to achieve in life and the plan to get you there 	</a:t>
            </a:r>
          </a:p>
        </p:txBody>
      </p:sp>
    </p:spTree>
    <p:extLst>
      <p:ext uri="{BB962C8B-B14F-4D97-AF65-F5344CB8AC3E}">
        <p14:creationId xmlns:p14="http://schemas.microsoft.com/office/powerpoint/2010/main" val="959814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209</Words>
  <Application>Microsoft Office PowerPoint</Application>
  <PresentationFormat>Widescreen</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Siljanovska</dc:creator>
  <cp:lastModifiedBy>Amelia Siljanovska</cp:lastModifiedBy>
  <cp:revision>2</cp:revision>
  <cp:lastPrinted>2023-07-20T01:21:33Z</cp:lastPrinted>
  <dcterms:created xsi:type="dcterms:W3CDTF">2023-07-20T00:27:13Z</dcterms:created>
  <dcterms:modified xsi:type="dcterms:W3CDTF">2023-07-20T01:44:40Z</dcterms:modified>
</cp:coreProperties>
</file>